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3"/>
  </p:sldMasterIdLst>
  <p:notesMasterIdLst>
    <p:notesMasterId r:id="rId18"/>
  </p:notesMasterIdLst>
  <p:sldIdLst>
    <p:sldId id="446" r:id="rId4"/>
    <p:sldId id="455" r:id="rId5"/>
    <p:sldId id="448" r:id="rId6"/>
    <p:sldId id="450" r:id="rId7"/>
    <p:sldId id="454" r:id="rId8"/>
    <p:sldId id="462" r:id="rId9"/>
    <p:sldId id="463" r:id="rId10"/>
    <p:sldId id="464" r:id="rId11"/>
    <p:sldId id="451" r:id="rId12"/>
    <p:sldId id="457" r:id="rId13"/>
    <p:sldId id="458" r:id="rId14"/>
    <p:sldId id="460" r:id="rId15"/>
    <p:sldId id="461" r:id="rId16"/>
    <p:sldId id="303" r:id="rId17"/>
  </p:sldIdLst>
  <p:sldSz cx="9906000" cy="6858000" type="A4"/>
  <p:notesSz cx="6858000" cy="9144000"/>
  <p:embeddedFontLst>
    <p:embeddedFont>
      <p:font typeface="Calibri" panose="020F0502020204030204" pitchFamily="34" charset="0"/>
      <p:regular r:id="rId19"/>
      <p:bold r:id="rId20"/>
      <p:italic r:id="rId21"/>
      <p:boldItalic r:id="rId22"/>
    </p:embeddedFont>
    <p:embeddedFont>
      <p:font typeface="Gilroy ExtraBold" panose="00000900000000000000" charset="0"/>
      <p:bold r:id="rId23"/>
    </p:embeddedFont>
    <p:embeddedFont>
      <p:font typeface="Gilroy Light" panose="00000400000000000000" charset="0"/>
      <p:regular r:id="rId24"/>
    </p:embeddedFont>
    <p:embeddedFont>
      <p:font typeface="Gilroy-Bold" panose="00000800000000000000" pitchFamily="2" charset="0"/>
      <p:bold r:id="rId25"/>
    </p:embeddedFont>
    <p:embeddedFont>
      <p:font typeface="Gilroy-ExtraBold" panose="00000900000000000000" pitchFamily="2" charset="0"/>
      <p:bold r:id="rId26"/>
    </p:embeddedFont>
    <p:embeddedFont>
      <p:font typeface="Gilroy-Medium" panose="00000600000000000000" pitchFamily="2" charset="0"/>
      <p:regular r:id="rId27"/>
    </p:embeddedFont>
    <p:embeddedFont>
      <p:font typeface="Gilroy-Regular" panose="00000500000000000000" pitchFamily="2" charset="0"/>
      <p:regular r:id="rId28"/>
    </p:embeddedFont>
    <p:embeddedFont>
      <p:font typeface="Muli" panose="020B0604020202020204" charset="0"/>
      <p:regular r:id="rId29"/>
      <p:bold r:id="rId30"/>
      <p:italic r:id="rId31"/>
      <p:boldItalic r:id="rId32"/>
    </p:embeddedFont>
    <p:embeddedFont>
      <p:font typeface="Muli Light" panose="020B060402020202020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898E338-B70D-E547-BCE0-446AC18C1833}">
          <p14:sldIdLst>
            <p14:sldId id="446"/>
            <p14:sldId id="455"/>
            <p14:sldId id="448"/>
            <p14:sldId id="450"/>
            <p14:sldId id="454"/>
            <p14:sldId id="462"/>
            <p14:sldId id="463"/>
            <p14:sldId id="464"/>
          </p14:sldIdLst>
        </p14:section>
        <p14:section name="Untitled Section" id="{23C85463-5A47-484D-A817-93F95ABE53E8}">
          <p14:sldIdLst>
            <p14:sldId id="451"/>
            <p14:sldId id="457"/>
            <p14:sldId id="458"/>
            <p14:sldId id="460"/>
            <p14:sldId id="461"/>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Asatryan" initials="KA" lastIdx="1" clrIdx="0">
    <p:extLst>
      <p:ext uri="{19B8F6BF-5375-455C-9EA6-DF929625EA0E}">
        <p15:presenceInfo xmlns:p15="http://schemas.microsoft.com/office/powerpoint/2012/main" userId="S::Karen.Asatryan@volo.global::96b3394d-05aa-4146-bcd3-f6dfae30f7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B5E6"/>
    <a:srgbClr val="F75E4F"/>
    <a:srgbClr val="333C4E"/>
    <a:srgbClr val="058FF9"/>
    <a:srgbClr val="484949"/>
    <a:srgbClr val="828281"/>
    <a:srgbClr val="10E888"/>
    <a:srgbClr val="EDF3F7"/>
    <a:srgbClr val="C6C6C6"/>
    <a:srgbClr val="33A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6374" autoAdjust="0"/>
  </p:normalViewPr>
  <p:slideViewPr>
    <p:cSldViewPr snapToGrid="0" snapToObjects="1">
      <p:cViewPr varScale="1">
        <p:scale>
          <a:sx n="82" d="100"/>
          <a:sy n="82" d="100"/>
        </p:scale>
        <p:origin x="1277" y="67"/>
      </p:cViewPr>
      <p:guideLst/>
    </p:cSldViewPr>
  </p:slideViewPr>
  <p:outlineViewPr>
    <p:cViewPr>
      <p:scale>
        <a:sx n="33" d="100"/>
        <a:sy n="33" d="100"/>
      </p:scale>
      <p:origin x="0" y="-1954"/>
    </p:cViewPr>
  </p:outlineViewPr>
  <p:notesTextViewPr>
    <p:cViewPr>
      <p:scale>
        <a:sx n="1" d="1"/>
        <a:sy n="1" d="1"/>
      </p:scale>
      <p:origin x="0" y="0"/>
    </p:cViewPr>
  </p:notesTextViewPr>
  <p:sorterViewPr>
    <p:cViewPr>
      <p:scale>
        <a:sx n="100" d="100"/>
        <a:sy n="100" d="100"/>
      </p:scale>
      <p:origin x="0" y="-960"/>
    </p:cViewPr>
  </p:sorterViewPr>
  <p:notesViewPr>
    <p:cSldViewPr snapToGrid="0" snapToObjects="1">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4E0CB-9B7D-4C34-85C4-B77772563BF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2F71AA50-3E6C-4A27-8A6F-60E96AECB413}">
      <dgm:prSet phldrT="[Text]" custT="1"/>
      <dgm:spPr/>
      <dgm:t>
        <a:bodyPr/>
        <a:lstStyle/>
        <a:p>
          <a:r>
            <a:rPr lang="en-US" sz="1400" dirty="0">
              <a:latin typeface="Gilroy-Regular" panose="020B0604020202020204" charset="-52"/>
            </a:rPr>
            <a:t>Web Programming</a:t>
          </a:r>
        </a:p>
      </dgm:t>
    </dgm:pt>
    <dgm:pt modelId="{D1BEB048-2731-44B2-BC49-F4D2E062D41D}" type="parTrans" cxnId="{A9E883C9-2550-4247-95B3-4D2C7368CF76}">
      <dgm:prSet/>
      <dgm:spPr/>
      <dgm:t>
        <a:bodyPr/>
        <a:lstStyle/>
        <a:p>
          <a:endParaRPr lang="en-US" sz="1400"/>
        </a:p>
      </dgm:t>
    </dgm:pt>
    <dgm:pt modelId="{453B4898-958E-4A6F-8FF3-C019A5BAAB55}" type="sibTrans" cxnId="{A9E883C9-2550-4247-95B3-4D2C7368CF76}">
      <dgm:prSet/>
      <dgm:spPr/>
      <dgm:t>
        <a:bodyPr/>
        <a:lstStyle/>
        <a:p>
          <a:endParaRPr lang="en-US" sz="1400"/>
        </a:p>
      </dgm:t>
    </dgm:pt>
    <dgm:pt modelId="{660A8913-CAFE-40EC-9C78-F134C2D8B241}">
      <dgm:prSet phldrT="[Text]" custT="1"/>
      <dgm:spPr/>
      <dgm:t>
        <a:bodyPr/>
        <a:lstStyle/>
        <a:p>
          <a:r>
            <a:rPr lang="en-US" sz="1400" dirty="0">
              <a:latin typeface="Gilroy-Regular" panose="020B0604020202020204" charset="-52"/>
            </a:rPr>
            <a:t>Full-stack programming</a:t>
          </a:r>
        </a:p>
      </dgm:t>
    </dgm:pt>
    <dgm:pt modelId="{FEAC9D1D-AE37-43A0-8F49-ABAEF0B3EC62}" type="parTrans" cxnId="{4A60D3D6-2DA5-4970-89EA-99CC1F341235}">
      <dgm:prSet/>
      <dgm:spPr/>
      <dgm:t>
        <a:bodyPr/>
        <a:lstStyle/>
        <a:p>
          <a:endParaRPr lang="en-US" sz="1400"/>
        </a:p>
      </dgm:t>
    </dgm:pt>
    <dgm:pt modelId="{6C683E02-4F67-4BF3-8EC6-DB8EF76D59F4}" type="sibTrans" cxnId="{4A60D3D6-2DA5-4970-89EA-99CC1F341235}">
      <dgm:prSet/>
      <dgm:spPr/>
      <dgm:t>
        <a:bodyPr/>
        <a:lstStyle/>
        <a:p>
          <a:endParaRPr lang="en-US" sz="1400"/>
        </a:p>
      </dgm:t>
    </dgm:pt>
    <dgm:pt modelId="{9067C175-A58F-4AFB-8BF0-35382A675941}">
      <dgm:prSet phldrT="[Text]" custT="1"/>
      <dgm:spPr/>
      <dgm:t>
        <a:bodyPr/>
        <a:lstStyle/>
        <a:p>
          <a:r>
            <a:rPr lang="en-US" sz="1400" dirty="0">
              <a:latin typeface="Gilroy-Regular" panose="020B0604020202020204" charset="-52"/>
            </a:rPr>
            <a:t>Front-end programming</a:t>
          </a:r>
        </a:p>
      </dgm:t>
    </dgm:pt>
    <dgm:pt modelId="{B6FB6944-6C07-4888-B2C0-C1FA5E3FAC73}" type="parTrans" cxnId="{6F3E3CB7-2407-4FBB-912D-67EA327F1E01}">
      <dgm:prSet/>
      <dgm:spPr/>
      <dgm:t>
        <a:bodyPr/>
        <a:lstStyle/>
        <a:p>
          <a:endParaRPr lang="en-US" sz="1400"/>
        </a:p>
      </dgm:t>
    </dgm:pt>
    <dgm:pt modelId="{C85C3BB1-70BC-4DBF-891D-AE8B1CBBC58C}" type="sibTrans" cxnId="{6F3E3CB7-2407-4FBB-912D-67EA327F1E01}">
      <dgm:prSet/>
      <dgm:spPr/>
      <dgm:t>
        <a:bodyPr/>
        <a:lstStyle/>
        <a:p>
          <a:endParaRPr lang="en-US" sz="1400"/>
        </a:p>
      </dgm:t>
    </dgm:pt>
    <dgm:pt modelId="{E2B54222-1F54-42EC-83EB-05ACE9D7CF19}">
      <dgm:prSet phldrT="[Text]" custT="1"/>
      <dgm:spPr/>
      <dgm:t>
        <a:bodyPr/>
        <a:lstStyle/>
        <a:p>
          <a:r>
            <a:rPr lang="en-US" sz="1400" dirty="0">
              <a:latin typeface="Gilroy-Regular" panose="020B0604020202020204" charset="-52"/>
            </a:rPr>
            <a:t>Back-end programming</a:t>
          </a:r>
        </a:p>
      </dgm:t>
    </dgm:pt>
    <dgm:pt modelId="{31744DA9-50AA-46F2-93B6-AFF2C57EDCA3}" type="parTrans" cxnId="{6F968C9C-75A0-457F-8DD1-60A6143D8CA1}">
      <dgm:prSet/>
      <dgm:spPr/>
      <dgm:t>
        <a:bodyPr/>
        <a:lstStyle/>
        <a:p>
          <a:endParaRPr lang="en-US" sz="1400"/>
        </a:p>
      </dgm:t>
    </dgm:pt>
    <dgm:pt modelId="{E0F80351-F5A1-49C9-B59B-2B4E6979E72A}" type="sibTrans" cxnId="{6F968C9C-75A0-457F-8DD1-60A6143D8CA1}">
      <dgm:prSet/>
      <dgm:spPr/>
      <dgm:t>
        <a:bodyPr/>
        <a:lstStyle/>
        <a:p>
          <a:endParaRPr lang="en-US" sz="1400"/>
        </a:p>
      </dgm:t>
    </dgm:pt>
    <dgm:pt modelId="{BED51187-68A7-432E-837C-A736049292B8}" type="pres">
      <dgm:prSet presAssocID="{0CE4E0CB-9B7D-4C34-85C4-B77772563BF5}" presName="cycle" presStyleCnt="0">
        <dgm:presLayoutVars>
          <dgm:chMax val="1"/>
          <dgm:dir/>
          <dgm:animLvl val="ctr"/>
          <dgm:resizeHandles val="exact"/>
        </dgm:presLayoutVars>
      </dgm:prSet>
      <dgm:spPr/>
    </dgm:pt>
    <dgm:pt modelId="{BCB9A754-CD6E-4A61-97BA-77147437BA9E}" type="pres">
      <dgm:prSet presAssocID="{2F71AA50-3E6C-4A27-8A6F-60E96AECB413}" presName="centerShape" presStyleLbl="node0" presStyleIdx="0" presStyleCnt="1"/>
      <dgm:spPr/>
    </dgm:pt>
    <dgm:pt modelId="{226342B5-F7F9-4E79-9097-0769A0A23094}" type="pres">
      <dgm:prSet presAssocID="{FEAC9D1D-AE37-43A0-8F49-ABAEF0B3EC62}" presName="parTrans" presStyleLbl="bgSibTrans2D1" presStyleIdx="0" presStyleCnt="3"/>
      <dgm:spPr/>
    </dgm:pt>
    <dgm:pt modelId="{C64F9AB2-24F0-401A-93FF-E9D4049A8B02}" type="pres">
      <dgm:prSet presAssocID="{660A8913-CAFE-40EC-9C78-F134C2D8B241}" presName="node" presStyleLbl="node1" presStyleIdx="0" presStyleCnt="3">
        <dgm:presLayoutVars>
          <dgm:bulletEnabled val="1"/>
        </dgm:presLayoutVars>
      </dgm:prSet>
      <dgm:spPr/>
    </dgm:pt>
    <dgm:pt modelId="{C6ED65EB-8CEF-46D4-8BC3-DF37C4B0726A}" type="pres">
      <dgm:prSet presAssocID="{B6FB6944-6C07-4888-B2C0-C1FA5E3FAC73}" presName="parTrans" presStyleLbl="bgSibTrans2D1" presStyleIdx="1" presStyleCnt="3"/>
      <dgm:spPr/>
    </dgm:pt>
    <dgm:pt modelId="{246EAAB3-3C10-4960-AE01-2022F2D5E470}" type="pres">
      <dgm:prSet presAssocID="{9067C175-A58F-4AFB-8BF0-35382A675941}" presName="node" presStyleLbl="node1" presStyleIdx="1" presStyleCnt="3" custRadScaleRad="100065" custRadScaleInc="1232">
        <dgm:presLayoutVars>
          <dgm:bulletEnabled val="1"/>
        </dgm:presLayoutVars>
      </dgm:prSet>
      <dgm:spPr/>
    </dgm:pt>
    <dgm:pt modelId="{09884C45-6FD3-44E6-AC02-70A1EB97C76F}" type="pres">
      <dgm:prSet presAssocID="{31744DA9-50AA-46F2-93B6-AFF2C57EDCA3}" presName="parTrans" presStyleLbl="bgSibTrans2D1" presStyleIdx="2" presStyleCnt="3"/>
      <dgm:spPr/>
    </dgm:pt>
    <dgm:pt modelId="{CE028496-9135-46FB-9F1C-7C43E5FBB29D}" type="pres">
      <dgm:prSet presAssocID="{E2B54222-1F54-42EC-83EB-05ACE9D7CF19}" presName="node" presStyleLbl="node1" presStyleIdx="2" presStyleCnt="3" custScaleX="98482" custRadScaleRad="103277" custRadScaleInc="-1536">
        <dgm:presLayoutVars>
          <dgm:bulletEnabled val="1"/>
        </dgm:presLayoutVars>
      </dgm:prSet>
      <dgm:spPr/>
    </dgm:pt>
  </dgm:ptLst>
  <dgm:cxnLst>
    <dgm:cxn modelId="{F05D8F21-3F6C-4578-810C-A1BF78DE4005}" type="presOf" srcId="{E2B54222-1F54-42EC-83EB-05ACE9D7CF19}" destId="{CE028496-9135-46FB-9F1C-7C43E5FBB29D}" srcOrd="0" destOrd="0" presId="urn:microsoft.com/office/officeart/2005/8/layout/radial4"/>
    <dgm:cxn modelId="{5F0DC43B-E146-4F1E-A64D-1907528DDC9E}" type="presOf" srcId="{0CE4E0CB-9B7D-4C34-85C4-B77772563BF5}" destId="{BED51187-68A7-432E-837C-A736049292B8}" srcOrd="0" destOrd="0" presId="urn:microsoft.com/office/officeart/2005/8/layout/radial4"/>
    <dgm:cxn modelId="{B83A0378-5748-43E3-AE2C-053D0C4C6DD0}" type="presOf" srcId="{31744DA9-50AA-46F2-93B6-AFF2C57EDCA3}" destId="{09884C45-6FD3-44E6-AC02-70A1EB97C76F}" srcOrd="0" destOrd="0" presId="urn:microsoft.com/office/officeart/2005/8/layout/radial4"/>
    <dgm:cxn modelId="{25AB8384-18EA-4D56-BB60-B6A6BBEE9493}" type="presOf" srcId="{9067C175-A58F-4AFB-8BF0-35382A675941}" destId="{246EAAB3-3C10-4960-AE01-2022F2D5E470}" srcOrd="0" destOrd="0" presId="urn:microsoft.com/office/officeart/2005/8/layout/radial4"/>
    <dgm:cxn modelId="{6F968C9C-75A0-457F-8DD1-60A6143D8CA1}" srcId="{2F71AA50-3E6C-4A27-8A6F-60E96AECB413}" destId="{E2B54222-1F54-42EC-83EB-05ACE9D7CF19}" srcOrd="2" destOrd="0" parTransId="{31744DA9-50AA-46F2-93B6-AFF2C57EDCA3}" sibTransId="{E0F80351-F5A1-49C9-B59B-2B4E6979E72A}"/>
    <dgm:cxn modelId="{0D73FAA2-94A7-4BF3-A8CF-F84A3A671B5A}" type="presOf" srcId="{660A8913-CAFE-40EC-9C78-F134C2D8B241}" destId="{C64F9AB2-24F0-401A-93FF-E9D4049A8B02}" srcOrd="0" destOrd="0" presId="urn:microsoft.com/office/officeart/2005/8/layout/radial4"/>
    <dgm:cxn modelId="{3E4F37B4-58DD-459C-B405-BA6BFC5ECD63}" type="presOf" srcId="{2F71AA50-3E6C-4A27-8A6F-60E96AECB413}" destId="{BCB9A754-CD6E-4A61-97BA-77147437BA9E}" srcOrd="0" destOrd="0" presId="urn:microsoft.com/office/officeart/2005/8/layout/radial4"/>
    <dgm:cxn modelId="{6F3E3CB7-2407-4FBB-912D-67EA327F1E01}" srcId="{2F71AA50-3E6C-4A27-8A6F-60E96AECB413}" destId="{9067C175-A58F-4AFB-8BF0-35382A675941}" srcOrd="1" destOrd="0" parTransId="{B6FB6944-6C07-4888-B2C0-C1FA5E3FAC73}" sibTransId="{C85C3BB1-70BC-4DBF-891D-AE8B1CBBC58C}"/>
    <dgm:cxn modelId="{484469C4-FE35-45B1-8074-5105998B4132}" type="presOf" srcId="{B6FB6944-6C07-4888-B2C0-C1FA5E3FAC73}" destId="{C6ED65EB-8CEF-46D4-8BC3-DF37C4B0726A}" srcOrd="0" destOrd="0" presId="urn:microsoft.com/office/officeart/2005/8/layout/radial4"/>
    <dgm:cxn modelId="{A9E883C9-2550-4247-95B3-4D2C7368CF76}" srcId="{0CE4E0CB-9B7D-4C34-85C4-B77772563BF5}" destId="{2F71AA50-3E6C-4A27-8A6F-60E96AECB413}" srcOrd="0" destOrd="0" parTransId="{D1BEB048-2731-44B2-BC49-F4D2E062D41D}" sibTransId="{453B4898-958E-4A6F-8FF3-C019A5BAAB55}"/>
    <dgm:cxn modelId="{1E0439CC-FC1B-4548-BD14-C411ADDD1839}" type="presOf" srcId="{FEAC9D1D-AE37-43A0-8F49-ABAEF0B3EC62}" destId="{226342B5-F7F9-4E79-9097-0769A0A23094}" srcOrd="0" destOrd="0" presId="urn:microsoft.com/office/officeart/2005/8/layout/radial4"/>
    <dgm:cxn modelId="{4A60D3D6-2DA5-4970-89EA-99CC1F341235}" srcId="{2F71AA50-3E6C-4A27-8A6F-60E96AECB413}" destId="{660A8913-CAFE-40EC-9C78-F134C2D8B241}" srcOrd="0" destOrd="0" parTransId="{FEAC9D1D-AE37-43A0-8F49-ABAEF0B3EC62}" sibTransId="{6C683E02-4F67-4BF3-8EC6-DB8EF76D59F4}"/>
    <dgm:cxn modelId="{D504E7D3-C9FF-49B1-B174-B713C6779E8A}" type="presParOf" srcId="{BED51187-68A7-432E-837C-A736049292B8}" destId="{BCB9A754-CD6E-4A61-97BA-77147437BA9E}" srcOrd="0" destOrd="0" presId="urn:microsoft.com/office/officeart/2005/8/layout/radial4"/>
    <dgm:cxn modelId="{D38041FC-A9F4-42CB-ADA5-86CECE2C0EF9}" type="presParOf" srcId="{BED51187-68A7-432E-837C-A736049292B8}" destId="{226342B5-F7F9-4E79-9097-0769A0A23094}" srcOrd="1" destOrd="0" presId="urn:microsoft.com/office/officeart/2005/8/layout/radial4"/>
    <dgm:cxn modelId="{9BC944C1-4F25-4D2C-9937-C62FA9F059DB}" type="presParOf" srcId="{BED51187-68A7-432E-837C-A736049292B8}" destId="{C64F9AB2-24F0-401A-93FF-E9D4049A8B02}" srcOrd="2" destOrd="0" presId="urn:microsoft.com/office/officeart/2005/8/layout/radial4"/>
    <dgm:cxn modelId="{6760D15F-FE08-427C-AC09-5F108AAC7FFA}" type="presParOf" srcId="{BED51187-68A7-432E-837C-A736049292B8}" destId="{C6ED65EB-8CEF-46D4-8BC3-DF37C4B0726A}" srcOrd="3" destOrd="0" presId="urn:microsoft.com/office/officeart/2005/8/layout/radial4"/>
    <dgm:cxn modelId="{1DB6668F-848A-420C-A7DE-925ADA86CB31}" type="presParOf" srcId="{BED51187-68A7-432E-837C-A736049292B8}" destId="{246EAAB3-3C10-4960-AE01-2022F2D5E470}" srcOrd="4" destOrd="0" presId="urn:microsoft.com/office/officeart/2005/8/layout/radial4"/>
    <dgm:cxn modelId="{5BE2C4DF-3FAE-4788-A0CB-518CB17B7C0E}" type="presParOf" srcId="{BED51187-68A7-432E-837C-A736049292B8}" destId="{09884C45-6FD3-44E6-AC02-70A1EB97C76F}" srcOrd="5" destOrd="0" presId="urn:microsoft.com/office/officeart/2005/8/layout/radial4"/>
    <dgm:cxn modelId="{3C65EEAE-116C-4312-A500-20B7B8DEC997}" type="presParOf" srcId="{BED51187-68A7-432E-837C-A736049292B8}" destId="{CE028496-9135-46FB-9F1C-7C43E5FBB29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E4E0CB-9B7D-4C34-85C4-B77772563BF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2F71AA50-3E6C-4A27-8A6F-60E96AECB413}">
      <dgm:prSet phldrT="[Text]" custT="1"/>
      <dgm:spPr/>
      <dgm:t>
        <a:bodyPr/>
        <a:lstStyle/>
        <a:p>
          <a:r>
            <a:rPr lang="en-US" sz="1700" dirty="0" err="1">
              <a:latin typeface="Gilroy-Regular" panose="020B0604020202020204" charset="-52"/>
            </a:rPr>
            <a:t>FrontEnd</a:t>
          </a:r>
          <a:endParaRPr lang="en-US" sz="1700" dirty="0">
            <a:latin typeface="Gilroy-Regular" panose="020B0604020202020204" charset="-52"/>
          </a:endParaRPr>
        </a:p>
      </dgm:t>
    </dgm:pt>
    <dgm:pt modelId="{D1BEB048-2731-44B2-BC49-F4D2E062D41D}" type="parTrans" cxnId="{A9E883C9-2550-4247-95B3-4D2C7368CF76}">
      <dgm:prSet/>
      <dgm:spPr/>
      <dgm:t>
        <a:bodyPr/>
        <a:lstStyle/>
        <a:p>
          <a:endParaRPr lang="en-US" sz="1700">
            <a:latin typeface="Gilroy-Regular" panose="020B0604020202020204" charset="-52"/>
          </a:endParaRPr>
        </a:p>
      </dgm:t>
    </dgm:pt>
    <dgm:pt modelId="{453B4898-958E-4A6F-8FF3-C019A5BAAB55}" type="sibTrans" cxnId="{A9E883C9-2550-4247-95B3-4D2C7368CF76}">
      <dgm:prSet/>
      <dgm:spPr/>
      <dgm:t>
        <a:bodyPr/>
        <a:lstStyle/>
        <a:p>
          <a:endParaRPr lang="en-US" sz="1700">
            <a:latin typeface="Gilroy-Regular" panose="020B0604020202020204" charset="-52"/>
          </a:endParaRPr>
        </a:p>
      </dgm:t>
    </dgm:pt>
    <dgm:pt modelId="{660A8913-CAFE-40EC-9C78-F134C2D8B241}">
      <dgm:prSet phldrT="[Text]" custT="1"/>
      <dgm:spPr/>
      <dgm:t>
        <a:bodyPr/>
        <a:lstStyle/>
        <a:p>
          <a:r>
            <a:rPr lang="en-US" sz="1700" b="0" i="0" dirty="0">
              <a:latin typeface="Gilroy-Regular" panose="020B0604020202020204" charset="-52"/>
            </a:rPr>
            <a:t>HTML</a:t>
          </a:r>
          <a:endParaRPr lang="en-US" sz="1700" dirty="0">
            <a:latin typeface="Gilroy-Regular" panose="020B0604020202020204" charset="-52"/>
          </a:endParaRPr>
        </a:p>
      </dgm:t>
    </dgm:pt>
    <dgm:pt modelId="{FEAC9D1D-AE37-43A0-8F49-ABAEF0B3EC62}" type="parTrans" cxnId="{4A60D3D6-2DA5-4970-89EA-99CC1F341235}">
      <dgm:prSet/>
      <dgm:spPr/>
      <dgm:t>
        <a:bodyPr/>
        <a:lstStyle/>
        <a:p>
          <a:endParaRPr lang="en-US" sz="1700">
            <a:latin typeface="Gilroy-Regular" panose="020B0604020202020204" charset="-52"/>
          </a:endParaRPr>
        </a:p>
      </dgm:t>
    </dgm:pt>
    <dgm:pt modelId="{6C683E02-4F67-4BF3-8EC6-DB8EF76D59F4}" type="sibTrans" cxnId="{4A60D3D6-2DA5-4970-89EA-99CC1F341235}">
      <dgm:prSet/>
      <dgm:spPr/>
      <dgm:t>
        <a:bodyPr/>
        <a:lstStyle/>
        <a:p>
          <a:endParaRPr lang="en-US" sz="1700">
            <a:latin typeface="Gilroy-Regular" panose="020B0604020202020204" charset="-52"/>
          </a:endParaRPr>
        </a:p>
      </dgm:t>
    </dgm:pt>
    <dgm:pt modelId="{9067C175-A58F-4AFB-8BF0-35382A675941}">
      <dgm:prSet phldrT="[Text]" custT="1"/>
      <dgm:spPr/>
      <dgm:t>
        <a:bodyPr/>
        <a:lstStyle/>
        <a:p>
          <a:r>
            <a:rPr lang="en-US" sz="1700" b="0" i="0" dirty="0">
              <a:latin typeface="Gilroy-Regular" panose="020B0604020202020204" charset="-52"/>
            </a:rPr>
            <a:t>JavaScript </a:t>
          </a:r>
          <a:endParaRPr lang="en-US" sz="1700" dirty="0">
            <a:latin typeface="Gilroy-Regular" panose="020B0604020202020204" charset="-52"/>
          </a:endParaRPr>
        </a:p>
      </dgm:t>
    </dgm:pt>
    <dgm:pt modelId="{B6FB6944-6C07-4888-B2C0-C1FA5E3FAC73}" type="parTrans" cxnId="{6F3E3CB7-2407-4FBB-912D-67EA327F1E01}">
      <dgm:prSet/>
      <dgm:spPr/>
      <dgm:t>
        <a:bodyPr/>
        <a:lstStyle/>
        <a:p>
          <a:endParaRPr lang="en-US" sz="1700">
            <a:latin typeface="Gilroy-Regular" panose="020B0604020202020204" charset="-52"/>
          </a:endParaRPr>
        </a:p>
      </dgm:t>
    </dgm:pt>
    <dgm:pt modelId="{C85C3BB1-70BC-4DBF-891D-AE8B1CBBC58C}" type="sibTrans" cxnId="{6F3E3CB7-2407-4FBB-912D-67EA327F1E01}">
      <dgm:prSet/>
      <dgm:spPr/>
      <dgm:t>
        <a:bodyPr/>
        <a:lstStyle/>
        <a:p>
          <a:endParaRPr lang="en-US" sz="1700">
            <a:latin typeface="Gilroy-Regular" panose="020B0604020202020204" charset="-52"/>
          </a:endParaRPr>
        </a:p>
      </dgm:t>
    </dgm:pt>
    <dgm:pt modelId="{E2B54222-1F54-42EC-83EB-05ACE9D7CF19}">
      <dgm:prSet phldrT="[Text]" custT="1"/>
      <dgm:spPr/>
      <dgm:t>
        <a:bodyPr/>
        <a:lstStyle/>
        <a:p>
          <a:r>
            <a:rPr lang="en-US" sz="1700" dirty="0">
              <a:latin typeface="Gilroy-Regular" panose="020B0604020202020204" charset="-52"/>
            </a:rPr>
            <a:t>CSS</a:t>
          </a:r>
        </a:p>
      </dgm:t>
    </dgm:pt>
    <dgm:pt modelId="{31744DA9-50AA-46F2-93B6-AFF2C57EDCA3}" type="parTrans" cxnId="{6F968C9C-75A0-457F-8DD1-60A6143D8CA1}">
      <dgm:prSet/>
      <dgm:spPr/>
      <dgm:t>
        <a:bodyPr/>
        <a:lstStyle/>
        <a:p>
          <a:endParaRPr lang="en-US" sz="1700">
            <a:latin typeface="Gilroy-Regular" panose="020B0604020202020204" charset="-52"/>
          </a:endParaRPr>
        </a:p>
      </dgm:t>
    </dgm:pt>
    <dgm:pt modelId="{E0F80351-F5A1-49C9-B59B-2B4E6979E72A}" type="sibTrans" cxnId="{6F968C9C-75A0-457F-8DD1-60A6143D8CA1}">
      <dgm:prSet/>
      <dgm:spPr/>
      <dgm:t>
        <a:bodyPr/>
        <a:lstStyle/>
        <a:p>
          <a:endParaRPr lang="en-US" sz="1700">
            <a:latin typeface="Gilroy-Regular" panose="020B0604020202020204" charset="-52"/>
          </a:endParaRPr>
        </a:p>
      </dgm:t>
    </dgm:pt>
    <dgm:pt modelId="{BED51187-68A7-432E-837C-A736049292B8}" type="pres">
      <dgm:prSet presAssocID="{0CE4E0CB-9B7D-4C34-85C4-B77772563BF5}" presName="cycle" presStyleCnt="0">
        <dgm:presLayoutVars>
          <dgm:chMax val="1"/>
          <dgm:dir/>
          <dgm:animLvl val="ctr"/>
          <dgm:resizeHandles val="exact"/>
        </dgm:presLayoutVars>
      </dgm:prSet>
      <dgm:spPr/>
    </dgm:pt>
    <dgm:pt modelId="{BCB9A754-CD6E-4A61-97BA-77147437BA9E}" type="pres">
      <dgm:prSet presAssocID="{2F71AA50-3E6C-4A27-8A6F-60E96AECB413}" presName="centerShape" presStyleLbl="node0" presStyleIdx="0" presStyleCnt="1" custAng="0" custLinFactNeighborX="-1001" custLinFactNeighborY="-46058"/>
      <dgm:spPr/>
    </dgm:pt>
    <dgm:pt modelId="{226342B5-F7F9-4E79-9097-0769A0A23094}" type="pres">
      <dgm:prSet presAssocID="{FEAC9D1D-AE37-43A0-8F49-ABAEF0B3EC62}" presName="parTrans" presStyleLbl="bgSibTrans2D1" presStyleIdx="0" presStyleCnt="3" custScaleX="110999"/>
      <dgm:spPr/>
    </dgm:pt>
    <dgm:pt modelId="{C64F9AB2-24F0-401A-93FF-E9D4049A8B02}" type="pres">
      <dgm:prSet presAssocID="{660A8913-CAFE-40EC-9C78-F134C2D8B241}" presName="node" presStyleLbl="node1" presStyleIdx="0" presStyleCnt="3" custRadScaleRad="117571" custRadScaleInc="-10071">
        <dgm:presLayoutVars>
          <dgm:bulletEnabled val="1"/>
        </dgm:presLayoutVars>
      </dgm:prSet>
      <dgm:spPr/>
    </dgm:pt>
    <dgm:pt modelId="{C6ED65EB-8CEF-46D4-8BC3-DF37C4B0726A}" type="pres">
      <dgm:prSet presAssocID="{B6FB6944-6C07-4888-B2C0-C1FA5E3FAC73}" presName="parTrans" presStyleLbl="bgSibTrans2D1" presStyleIdx="1" presStyleCnt="3" custScaleX="97541" custScaleY="114924"/>
      <dgm:spPr/>
    </dgm:pt>
    <dgm:pt modelId="{246EAAB3-3C10-4960-AE01-2022F2D5E470}" type="pres">
      <dgm:prSet presAssocID="{9067C175-A58F-4AFB-8BF0-35382A675941}" presName="node" presStyleLbl="node1" presStyleIdx="1" presStyleCnt="3" custRadScaleRad="1937" custRadScaleInc="-280198">
        <dgm:presLayoutVars>
          <dgm:bulletEnabled val="1"/>
        </dgm:presLayoutVars>
      </dgm:prSet>
      <dgm:spPr/>
    </dgm:pt>
    <dgm:pt modelId="{09884C45-6FD3-44E6-AC02-70A1EB97C76F}" type="pres">
      <dgm:prSet presAssocID="{31744DA9-50AA-46F2-93B6-AFF2C57EDCA3}" presName="parTrans" presStyleLbl="bgSibTrans2D1" presStyleIdx="2" presStyleCnt="3"/>
      <dgm:spPr/>
    </dgm:pt>
    <dgm:pt modelId="{CE028496-9135-46FB-9F1C-7C43E5FBB29D}" type="pres">
      <dgm:prSet presAssocID="{E2B54222-1F54-42EC-83EB-05ACE9D7CF19}" presName="node" presStyleLbl="node1" presStyleIdx="2" presStyleCnt="3" custRadScaleRad="114008" custRadScaleInc="9519">
        <dgm:presLayoutVars>
          <dgm:bulletEnabled val="1"/>
        </dgm:presLayoutVars>
      </dgm:prSet>
      <dgm:spPr/>
    </dgm:pt>
  </dgm:ptLst>
  <dgm:cxnLst>
    <dgm:cxn modelId="{F05D8F21-3F6C-4578-810C-A1BF78DE4005}" type="presOf" srcId="{E2B54222-1F54-42EC-83EB-05ACE9D7CF19}" destId="{CE028496-9135-46FB-9F1C-7C43E5FBB29D}" srcOrd="0" destOrd="0" presId="urn:microsoft.com/office/officeart/2005/8/layout/radial4"/>
    <dgm:cxn modelId="{5F0DC43B-E146-4F1E-A64D-1907528DDC9E}" type="presOf" srcId="{0CE4E0CB-9B7D-4C34-85C4-B77772563BF5}" destId="{BED51187-68A7-432E-837C-A736049292B8}" srcOrd="0" destOrd="0" presId="urn:microsoft.com/office/officeart/2005/8/layout/radial4"/>
    <dgm:cxn modelId="{B83A0378-5748-43E3-AE2C-053D0C4C6DD0}" type="presOf" srcId="{31744DA9-50AA-46F2-93B6-AFF2C57EDCA3}" destId="{09884C45-6FD3-44E6-AC02-70A1EB97C76F}" srcOrd="0" destOrd="0" presId="urn:microsoft.com/office/officeart/2005/8/layout/radial4"/>
    <dgm:cxn modelId="{25AB8384-18EA-4D56-BB60-B6A6BBEE9493}" type="presOf" srcId="{9067C175-A58F-4AFB-8BF0-35382A675941}" destId="{246EAAB3-3C10-4960-AE01-2022F2D5E470}" srcOrd="0" destOrd="0" presId="urn:microsoft.com/office/officeart/2005/8/layout/radial4"/>
    <dgm:cxn modelId="{6F968C9C-75A0-457F-8DD1-60A6143D8CA1}" srcId="{2F71AA50-3E6C-4A27-8A6F-60E96AECB413}" destId="{E2B54222-1F54-42EC-83EB-05ACE9D7CF19}" srcOrd="2" destOrd="0" parTransId="{31744DA9-50AA-46F2-93B6-AFF2C57EDCA3}" sibTransId="{E0F80351-F5A1-49C9-B59B-2B4E6979E72A}"/>
    <dgm:cxn modelId="{0D73FAA2-94A7-4BF3-A8CF-F84A3A671B5A}" type="presOf" srcId="{660A8913-CAFE-40EC-9C78-F134C2D8B241}" destId="{C64F9AB2-24F0-401A-93FF-E9D4049A8B02}" srcOrd="0" destOrd="0" presId="urn:microsoft.com/office/officeart/2005/8/layout/radial4"/>
    <dgm:cxn modelId="{3E4F37B4-58DD-459C-B405-BA6BFC5ECD63}" type="presOf" srcId="{2F71AA50-3E6C-4A27-8A6F-60E96AECB413}" destId="{BCB9A754-CD6E-4A61-97BA-77147437BA9E}" srcOrd="0" destOrd="0" presId="urn:microsoft.com/office/officeart/2005/8/layout/radial4"/>
    <dgm:cxn modelId="{6F3E3CB7-2407-4FBB-912D-67EA327F1E01}" srcId="{2F71AA50-3E6C-4A27-8A6F-60E96AECB413}" destId="{9067C175-A58F-4AFB-8BF0-35382A675941}" srcOrd="1" destOrd="0" parTransId="{B6FB6944-6C07-4888-B2C0-C1FA5E3FAC73}" sibTransId="{C85C3BB1-70BC-4DBF-891D-AE8B1CBBC58C}"/>
    <dgm:cxn modelId="{484469C4-FE35-45B1-8074-5105998B4132}" type="presOf" srcId="{B6FB6944-6C07-4888-B2C0-C1FA5E3FAC73}" destId="{C6ED65EB-8CEF-46D4-8BC3-DF37C4B0726A}" srcOrd="0" destOrd="0" presId="urn:microsoft.com/office/officeart/2005/8/layout/radial4"/>
    <dgm:cxn modelId="{A9E883C9-2550-4247-95B3-4D2C7368CF76}" srcId="{0CE4E0CB-9B7D-4C34-85C4-B77772563BF5}" destId="{2F71AA50-3E6C-4A27-8A6F-60E96AECB413}" srcOrd="0" destOrd="0" parTransId="{D1BEB048-2731-44B2-BC49-F4D2E062D41D}" sibTransId="{453B4898-958E-4A6F-8FF3-C019A5BAAB55}"/>
    <dgm:cxn modelId="{1E0439CC-FC1B-4548-BD14-C411ADDD1839}" type="presOf" srcId="{FEAC9D1D-AE37-43A0-8F49-ABAEF0B3EC62}" destId="{226342B5-F7F9-4E79-9097-0769A0A23094}" srcOrd="0" destOrd="0" presId="urn:microsoft.com/office/officeart/2005/8/layout/radial4"/>
    <dgm:cxn modelId="{4A60D3D6-2DA5-4970-89EA-99CC1F341235}" srcId="{2F71AA50-3E6C-4A27-8A6F-60E96AECB413}" destId="{660A8913-CAFE-40EC-9C78-F134C2D8B241}" srcOrd="0" destOrd="0" parTransId="{FEAC9D1D-AE37-43A0-8F49-ABAEF0B3EC62}" sibTransId="{6C683E02-4F67-4BF3-8EC6-DB8EF76D59F4}"/>
    <dgm:cxn modelId="{D504E7D3-C9FF-49B1-B174-B713C6779E8A}" type="presParOf" srcId="{BED51187-68A7-432E-837C-A736049292B8}" destId="{BCB9A754-CD6E-4A61-97BA-77147437BA9E}" srcOrd="0" destOrd="0" presId="urn:microsoft.com/office/officeart/2005/8/layout/radial4"/>
    <dgm:cxn modelId="{D38041FC-A9F4-42CB-ADA5-86CECE2C0EF9}" type="presParOf" srcId="{BED51187-68A7-432E-837C-A736049292B8}" destId="{226342B5-F7F9-4E79-9097-0769A0A23094}" srcOrd="1" destOrd="0" presId="urn:microsoft.com/office/officeart/2005/8/layout/radial4"/>
    <dgm:cxn modelId="{9BC944C1-4F25-4D2C-9937-C62FA9F059DB}" type="presParOf" srcId="{BED51187-68A7-432E-837C-A736049292B8}" destId="{C64F9AB2-24F0-401A-93FF-E9D4049A8B02}" srcOrd="2" destOrd="0" presId="urn:microsoft.com/office/officeart/2005/8/layout/radial4"/>
    <dgm:cxn modelId="{6760D15F-FE08-427C-AC09-5F108AAC7FFA}" type="presParOf" srcId="{BED51187-68A7-432E-837C-A736049292B8}" destId="{C6ED65EB-8CEF-46D4-8BC3-DF37C4B0726A}" srcOrd="3" destOrd="0" presId="urn:microsoft.com/office/officeart/2005/8/layout/radial4"/>
    <dgm:cxn modelId="{1DB6668F-848A-420C-A7DE-925ADA86CB31}" type="presParOf" srcId="{BED51187-68A7-432E-837C-A736049292B8}" destId="{246EAAB3-3C10-4960-AE01-2022F2D5E470}" srcOrd="4" destOrd="0" presId="urn:microsoft.com/office/officeart/2005/8/layout/radial4"/>
    <dgm:cxn modelId="{5BE2C4DF-3FAE-4788-A0CB-518CB17B7C0E}" type="presParOf" srcId="{BED51187-68A7-432E-837C-A736049292B8}" destId="{09884C45-6FD3-44E6-AC02-70A1EB97C76F}" srcOrd="5" destOrd="0" presId="urn:microsoft.com/office/officeart/2005/8/layout/radial4"/>
    <dgm:cxn modelId="{3C65EEAE-116C-4312-A500-20B7B8DEC997}" type="presParOf" srcId="{BED51187-68A7-432E-837C-A736049292B8}" destId="{CE028496-9135-46FB-9F1C-7C43E5FBB29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E4E0CB-9B7D-4C34-85C4-B77772563BF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2F71AA50-3E6C-4A27-8A6F-60E96AECB413}">
      <dgm:prSet phldrT="[Text]" custT="1"/>
      <dgm:spPr/>
      <dgm:t>
        <a:bodyPr/>
        <a:lstStyle/>
        <a:p>
          <a:r>
            <a:rPr lang="en-US" sz="1700" dirty="0">
              <a:latin typeface="Gilroy-Regular" panose="020B0604020202020204" charset="-52"/>
            </a:rPr>
            <a:t>Backend</a:t>
          </a:r>
        </a:p>
      </dgm:t>
    </dgm:pt>
    <dgm:pt modelId="{D1BEB048-2731-44B2-BC49-F4D2E062D41D}" type="parTrans" cxnId="{A9E883C9-2550-4247-95B3-4D2C7368CF76}">
      <dgm:prSet/>
      <dgm:spPr/>
      <dgm:t>
        <a:bodyPr/>
        <a:lstStyle/>
        <a:p>
          <a:endParaRPr lang="en-US" sz="1700">
            <a:latin typeface="Gilroy-Regular" panose="020B0604020202020204" charset="-52"/>
          </a:endParaRPr>
        </a:p>
      </dgm:t>
    </dgm:pt>
    <dgm:pt modelId="{453B4898-958E-4A6F-8FF3-C019A5BAAB55}" type="sibTrans" cxnId="{A9E883C9-2550-4247-95B3-4D2C7368CF76}">
      <dgm:prSet/>
      <dgm:spPr/>
      <dgm:t>
        <a:bodyPr/>
        <a:lstStyle/>
        <a:p>
          <a:endParaRPr lang="en-US" sz="1700">
            <a:latin typeface="Gilroy-Regular" panose="020B0604020202020204" charset="-52"/>
          </a:endParaRPr>
        </a:p>
      </dgm:t>
    </dgm:pt>
    <dgm:pt modelId="{660A8913-CAFE-40EC-9C78-F134C2D8B241}">
      <dgm:prSet phldrT="[Text]" custT="1"/>
      <dgm:spPr/>
      <dgm:t>
        <a:bodyPr/>
        <a:lstStyle/>
        <a:p>
          <a:r>
            <a:rPr lang="en-US" sz="1700" b="0" i="0" dirty="0">
              <a:latin typeface="Gilroy-Regular" panose="020B0604020202020204" charset="-52"/>
            </a:rPr>
            <a:t>Java</a:t>
          </a:r>
          <a:endParaRPr lang="en-US" sz="1700" dirty="0">
            <a:latin typeface="Gilroy-Regular" panose="020B0604020202020204" charset="-52"/>
          </a:endParaRPr>
        </a:p>
      </dgm:t>
    </dgm:pt>
    <dgm:pt modelId="{FEAC9D1D-AE37-43A0-8F49-ABAEF0B3EC62}" type="parTrans" cxnId="{4A60D3D6-2DA5-4970-89EA-99CC1F341235}">
      <dgm:prSet/>
      <dgm:spPr/>
      <dgm:t>
        <a:bodyPr/>
        <a:lstStyle/>
        <a:p>
          <a:endParaRPr lang="en-US" sz="1700">
            <a:latin typeface="Gilroy-Regular" panose="020B0604020202020204" charset="-52"/>
          </a:endParaRPr>
        </a:p>
      </dgm:t>
    </dgm:pt>
    <dgm:pt modelId="{6C683E02-4F67-4BF3-8EC6-DB8EF76D59F4}" type="sibTrans" cxnId="{4A60D3D6-2DA5-4970-89EA-99CC1F341235}">
      <dgm:prSet/>
      <dgm:spPr/>
      <dgm:t>
        <a:bodyPr/>
        <a:lstStyle/>
        <a:p>
          <a:endParaRPr lang="en-US" sz="1700">
            <a:latin typeface="Gilroy-Regular" panose="020B0604020202020204" charset="-52"/>
          </a:endParaRPr>
        </a:p>
      </dgm:t>
    </dgm:pt>
    <dgm:pt modelId="{9067C175-A58F-4AFB-8BF0-35382A675941}">
      <dgm:prSet phldrT="[Text]" custT="1"/>
      <dgm:spPr/>
      <dgm:t>
        <a:bodyPr/>
        <a:lstStyle/>
        <a:p>
          <a:r>
            <a:rPr lang="en-US" sz="1700" b="0" i="0" dirty="0"/>
            <a:t>NoSQL</a:t>
          </a:r>
          <a:endParaRPr lang="en-US" sz="1700" dirty="0">
            <a:latin typeface="Gilroy-Regular" panose="020B0604020202020204" charset="-52"/>
          </a:endParaRPr>
        </a:p>
      </dgm:t>
    </dgm:pt>
    <dgm:pt modelId="{B6FB6944-6C07-4888-B2C0-C1FA5E3FAC73}" type="parTrans" cxnId="{6F3E3CB7-2407-4FBB-912D-67EA327F1E01}">
      <dgm:prSet/>
      <dgm:spPr/>
      <dgm:t>
        <a:bodyPr/>
        <a:lstStyle/>
        <a:p>
          <a:endParaRPr lang="en-US" sz="1700">
            <a:latin typeface="Gilroy-Regular" panose="020B0604020202020204" charset="-52"/>
          </a:endParaRPr>
        </a:p>
      </dgm:t>
    </dgm:pt>
    <dgm:pt modelId="{C85C3BB1-70BC-4DBF-891D-AE8B1CBBC58C}" type="sibTrans" cxnId="{6F3E3CB7-2407-4FBB-912D-67EA327F1E01}">
      <dgm:prSet/>
      <dgm:spPr/>
      <dgm:t>
        <a:bodyPr/>
        <a:lstStyle/>
        <a:p>
          <a:endParaRPr lang="en-US" sz="1700">
            <a:latin typeface="Gilroy-Regular" panose="020B0604020202020204" charset="-52"/>
          </a:endParaRPr>
        </a:p>
      </dgm:t>
    </dgm:pt>
    <dgm:pt modelId="{E2B54222-1F54-42EC-83EB-05ACE9D7CF19}">
      <dgm:prSet phldrT="[Text]" custT="1"/>
      <dgm:spPr/>
      <dgm:t>
        <a:bodyPr/>
        <a:lstStyle/>
        <a:p>
          <a:r>
            <a:rPr lang="en-US" sz="1700" b="0" i="0" dirty="0"/>
            <a:t>Python</a:t>
          </a:r>
          <a:endParaRPr lang="en-US" sz="1700" dirty="0">
            <a:latin typeface="Gilroy-Regular" panose="020B0604020202020204" charset="-52"/>
          </a:endParaRPr>
        </a:p>
      </dgm:t>
    </dgm:pt>
    <dgm:pt modelId="{31744DA9-50AA-46F2-93B6-AFF2C57EDCA3}" type="parTrans" cxnId="{6F968C9C-75A0-457F-8DD1-60A6143D8CA1}">
      <dgm:prSet/>
      <dgm:spPr/>
      <dgm:t>
        <a:bodyPr/>
        <a:lstStyle/>
        <a:p>
          <a:endParaRPr lang="en-US" sz="1700">
            <a:latin typeface="Gilroy-Regular" panose="020B0604020202020204" charset="-52"/>
          </a:endParaRPr>
        </a:p>
      </dgm:t>
    </dgm:pt>
    <dgm:pt modelId="{E0F80351-F5A1-49C9-B59B-2B4E6979E72A}" type="sibTrans" cxnId="{6F968C9C-75A0-457F-8DD1-60A6143D8CA1}">
      <dgm:prSet/>
      <dgm:spPr/>
      <dgm:t>
        <a:bodyPr/>
        <a:lstStyle/>
        <a:p>
          <a:endParaRPr lang="en-US" sz="1700">
            <a:latin typeface="Gilroy-Regular" panose="020B0604020202020204" charset="-52"/>
          </a:endParaRPr>
        </a:p>
      </dgm:t>
    </dgm:pt>
    <dgm:pt modelId="{BED51187-68A7-432E-837C-A736049292B8}" type="pres">
      <dgm:prSet presAssocID="{0CE4E0CB-9B7D-4C34-85C4-B77772563BF5}" presName="cycle" presStyleCnt="0">
        <dgm:presLayoutVars>
          <dgm:chMax val="1"/>
          <dgm:dir/>
          <dgm:animLvl val="ctr"/>
          <dgm:resizeHandles val="exact"/>
        </dgm:presLayoutVars>
      </dgm:prSet>
      <dgm:spPr/>
    </dgm:pt>
    <dgm:pt modelId="{BCB9A754-CD6E-4A61-97BA-77147437BA9E}" type="pres">
      <dgm:prSet presAssocID="{2F71AA50-3E6C-4A27-8A6F-60E96AECB413}" presName="centerShape" presStyleLbl="node0" presStyleIdx="0" presStyleCnt="1" custAng="0" custLinFactNeighborX="-1001" custLinFactNeighborY="-46058"/>
      <dgm:spPr/>
    </dgm:pt>
    <dgm:pt modelId="{226342B5-F7F9-4E79-9097-0769A0A23094}" type="pres">
      <dgm:prSet presAssocID="{FEAC9D1D-AE37-43A0-8F49-ABAEF0B3EC62}" presName="parTrans" presStyleLbl="bgSibTrans2D1" presStyleIdx="0" presStyleCnt="3" custScaleX="110999"/>
      <dgm:spPr/>
    </dgm:pt>
    <dgm:pt modelId="{C64F9AB2-24F0-401A-93FF-E9D4049A8B02}" type="pres">
      <dgm:prSet presAssocID="{660A8913-CAFE-40EC-9C78-F134C2D8B241}" presName="node" presStyleLbl="node1" presStyleIdx="0" presStyleCnt="3" custRadScaleRad="117571" custRadScaleInc="-10071">
        <dgm:presLayoutVars>
          <dgm:bulletEnabled val="1"/>
        </dgm:presLayoutVars>
      </dgm:prSet>
      <dgm:spPr/>
    </dgm:pt>
    <dgm:pt modelId="{C6ED65EB-8CEF-46D4-8BC3-DF37C4B0726A}" type="pres">
      <dgm:prSet presAssocID="{B6FB6944-6C07-4888-B2C0-C1FA5E3FAC73}" presName="parTrans" presStyleLbl="bgSibTrans2D1" presStyleIdx="1" presStyleCnt="3" custScaleX="97541" custScaleY="114924"/>
      <dgm:spPr/>
    </dgm:pt>
    <dgm:pt modelId="{246EAAB3-3C10-4960-AE01-2022F2D5E470}" type="pres">
      <dgm:prSet presAssocID="{9067C175-A58F-4AFB-8BF0-35382A675941}" presName="node" presStyleLbl="node1" presStyleIdx="1" presStyleCnt="3" custRadScaleRad="1937" custRadScaleInc="-280198">
        <dgm:presLayoutVars>
          <dgm:bulletEnabled val="1"/>
        </dgm:presLayoutVars>
      </dgm:prSet>
      <dgm:spPr/>
    </dgm:pt>
    <dgm:pt modelId="{09884C45-6FD3-44E6-AC02-70A1EB97C76F}" type="pres">
      <dgm:prSet presAssocID="{31744DA9-50AA-46F2-93B6-AFF2C57EDCA3}" presName="parTrans" presStyleLbl="bgSibTrans2D1" presStyleIdx="2" presStyleCnt="3"/>
      <dgm:spPr/>
    </dgm:pt>
    <dgm:pt modelId="{CE028496-9135-46FB-9F1C-7C43E5FBB29D}" type="pres">
      <dgm:prSet presAssocID="{E2B54222-1F54-42EC-83EB-05ACE9D7CF19}" presName="node" presStyleLbl="node1" presStyleIdx="2" presStyleCnt="3" custRadScaleRad="114008" custRadScaleInc="9519">
        <dgm:presLayoutVars>
          <dgm:bulletEnabled val="1"/>
        </dgm:presLayoutVars>
      </dgm:prSet>
      <dgm:spPr/>
    </dgm:pt>
  </dgm:ptLst>
  <dgm:cxnLst>
    <dgm:cxn modelId="{F05D8F21-3F6C-4578-810C-A1BF78DE4005}" type="presOf" srcId="{E2B54222-1F54-42EC-83EB-05ACE9D7CF19}" destId="{CE028496-9135-46FB-9F1C-7C43E5FBB29D}" srcOrd="0" destOrd="0" presId="urn:microsoft.com/office/officeart/2005/8/layout/radial4"/>
    <dgm:cxn modelId="{5F0DC43B-E146-4F1E-A64D-1907528DDC9E}" type="presOf" srcId="{0CE4E0CB-9B7D-4C34-85C4-B77772563BF5}" destId="{BED51187-68A7-432E-837C-A736049292B8}" srcOrd="0" destOrd="0" presId="urn:microsoft.com/office/officeart/2005/8/layout/radial4"/>
    <dgm:cxn modelId="{B83A0378-5748-43E3-AE2C-053D0C4C6DD0}" type="presOf" srcId="{31744DA9-50AA-46F2-93B6-AFF2C57EDCA3}" destId="{09884C45-6FD3-44E6-AC02-70A1EB97C76F}" srcOrd="0" destOrd="0" presId="urn:microsoft.com/office/officeart/2005/8/layout/radial4"/>
    <dgm:cxn modelId="{25AB8384-18EA-4D56-BB60-B6A6BBEE9493}" type="presOf" srcId="{9067C175-A58F-4AFB-8BF0-35382A675941}" destId="{246EAAB3-3C10-4960-AE01-2022F2D5E470}" srcOrd="0" destOrd="0" presId="urn:microsoft.com/office/officeart/2005/8/layout/radial4"/>
    <dgm:cxn modelId="{6F968C9C-75A0-457F-8DD1-60A6143D8CA1}" srcId="{2F71AA50-3E6C-4A27-8A6F-60E96AECB413}" destId="{E2B54222-1F54-42EC-83EB-05ACE9D7CF19}" srcOrd="2" destOrd="0" parTransId="{31744DA9-50AA-46F2-93B6-AFF2C57EDCA3}" sibTransId="{E0F80351-F5A1-49C9-B59B-2B4E6979E72A}"/>
    <dgm:cxn modelId="{0D73FAA2-94A7-4BF3-A8CF-F84A3A671B5A}" type="presOf" srcId="{660A8913-CAFE-40EC-9C78-F134C2D8B241}" destId="{C64F9AB2-24F0-401A-93FF-E9D4049A8B02}" srcOrd="0" destOrd="0" presId="urn:microsoft.com/office/officeart/2005/8/layout/radial4"/>
    <dgm:cxn modelId="{3E4F37B4-58DD-459C-B405-BA6BFC5ECD63}" type="presOf" srcId="{2F71AA50-3E6C-4A27-8A6F-60E96AECB413}" destId="{BCB9A754-CD6E-4A61-97BA-77147437BA9E}" srcOrd="0" destOrd="0" presId="urn:microsoft.com/office/officeart/2005/8/layout/radial4"/>
    <dgm:cxn modelId="{6F3E3CB7-2407-4FBB-912D-67EA327F1E01}" srcId="{2F71AA50-3E6C-4A27-8A6F-60E96AECB413}" destId="{9067C175-A58F-4AFB-8BF0-35382A675941}" srcOrd="1" destOrd="0" parTransId="{B6FB6944-6C07-4888-B2C0-C1FA5E3FAC73}" sibTransId="{C85C3BB1-70BC-4DBF-891D-AE8B1CBBC58C}"/>
    <dgm:cxn modelId="{484469C4-FE35-45B1-8074-5105998B4132}" type="presOf" srcId="{B6FB6944-6C07-4888-B2C0-C1FA5E3FAC73}" destId="{C6ED65EB-8CEF-46D4-8BC3-DF37C4B0726A}" srcOrd="0" destOrd="0" presId="urn:microsoft.com/office/officeart/2005/8/layout/radial4"/>
    <dgm:cxn modelId="{A9E883C9-2550-4247-95B3-4D2C7368CF76}" srcId="{0CE4E0CB-9B7D-4C34-85C4-B77772563BF5}" destId="{2F71AA50-3E6C-4A27-8A6F-60E96AECB413}" srcOrd="0" destOrd="0" parTransId="{D1BEB048-2731-44B2-BC49-F4D2E062D41D}" sibTransId="{453B4898-958E-4A6F-8FF3-C019A5BAAB55}"/>
    <dgm:cxn modelId="{1E0439CC-FC1B-4548-BD14-C411ADDD1839}" type="presOf" srcId="{FEAC9D1D-AE37-43A0-8F49-ABAEF0B3EC62}" destId="{226342B5-F7F9-4E79-9097-0769A0A23094}" srcOrd="0" destOrd="0" presId="urn:microsoft.com/office/officeart/2005/8/layout/radial4"/>
    <dgm:cxn modelId="{4A60D3D6-2DA5-4970-89EA-99CC1F341235}" srcId="{2F71AA50-3E6C-4A27-8A6F-60E96AECB413}" destId="{660A8913-CAFE-40EC-9C78-F134C2D8B241}" srcOrd="0" destOrd="0" parTransId="{FEAC9D1D-AE37-43A0-8F49-ABAEF0B3EC62}" sibTransId="{6C683E02-4F67-4BF3-8EC6-DB8EF76D59F4}"/>
    <dgm:cxn modelId="{D504E7D3-C9FF-49B1-B174-B713C6779E8A}" type="presParOf" srcId="{BED51187-68A7-432E-837C-A736049292B8}" destId="{BCB9A754-CD6E-4A61-97BA-77147437BA9E}" srcOrd="0" destOrd="0" presId="urn:microsoft.com/office/officeart/2005/8/layout/radial4"/>
    <dgm:cxn modelId="{D38041FC-A9F4-42CB-ADA5-86CECE2C0EF9}" type="presParOf" srcId="{BED51187-68A7-432E-837C-A736049292B8}" destId="{226342B5-F7F9-4E79-9097-0769A0A23094}" srcOrd="1" destOrd="0" presId="urn:microsoft.com/office/officeart/2005/8/layout/radial4"/>
    <dgm:cxn modelId="{9BC944C1-4F25-4D2C-9937-C62FA9F059DB}" type="presParOf" srcId="{BED51187-68A7-432E-837C-A736049292B8}" destId="{C64F9AB2-24F0-401A-93FF-E9D4049A8B02}" srcOrd="2" destOrd="0" presId="urn:microsoft.com/office/officeart/2005/8/layout/radial4"/>
    <dgm:cxn modelId="{6760D15F-FE08-427C-AC09-5F108AAC7FFA}" type="presParOf" srcId="{BED51187-68A7-432E-837C-A736049292B8}" destId="{C6ED65EB-8CEF-46D4-8BC3-DF37C4B0726A}" srcOrd="3" destOrd="0" presId="urn:microsoft.com/office/officeart/2005/8/layout/radial4"/>
    <dgm:cxn modelId="{1DB6668F-848A-420C-A7DE-925ADA86CB31}" type="presParOf" srcId="{BED51187-68A7-432E-837C-A736049292B8}" destId="{246EAAB3-3C10-4960-AE01-2022F2D5E470}" srcOrd="4" destOrd="0" presId="urn:microsoft.com/office/officeart/2005/8/layout/radial4"/>
    <dgm:cxn modelId="{5BE2C4DF-3FAE-4788-A0CB-518CB17B7C0E}" type="presParOf" srcId="{BED51187-68A7-432E-837C-A736049292B8}" destId="{09884C45-6FD3-44E6-AC02-70A1EB97C76F}" srcOrd="5" destOrd="0" presId="urn:microsoft.com/office/officeart/2005/8/layout/radial4"/>
    <dgm:cxn modelId="{3C65EEAE-116C-4312-A500-20B7B8DEC997}" type="presParOf" srcId="{BED51187-68A7-432E-837C-A736049292B8}" destId="{CE028496-9135-46FB-9F1C-7C43E5FBB29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9A754-CD6E-4A61-97BA-77147437BA9E}">
      <dsp:nvSpPr>
        <dsp:cNvPr id="0" name=""/>
        <dsp:cNvSpPr/>
      </dsp:nvSpPr>
      <dsp:spPr>
        <a:xfrm>
          <a:off x="1780392" y="1613357"/>
          <a:ext cx="1313500" cy="13135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roy-Regular" panose="020B0604020202020204" charset="-52"/>
            </a:rPr>
            <a:t>Web Programming</a:t>
          </a:r>
        </a:p>
      </dsp:txBody>
      <dsp:txXfrm>
        <a:off x="1972750" y="1805715"/>
        <a:ext cx="928784" cy="928784"/>
      </dsp:txXfrm>
    </dsp:sp>
    <dsp:sp modelId="{226342B5-F7F9-4E79-9097-0769A0A23094}">
      <dsp:nvSpPr>
        <dsp:cNvPr id="0" name=""/>
        <dsp:cNvSpPr/>
      </dsp:nvSpPr>
      <dsp:spPr>
        <a:xfrm rot="12900000">
          <a:off x="892611" y="1369577"/>
          <a:ext cx="1051503" cy="3743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F9AB2-24F0-401A-93FF-E9D4049A8B02}">
      <dsp:nvSpPr>
        <dsp:cNvPr id="0" name=""/>
        <dsp:cNvSpPr/>
      </dsp:nvSpPr>
      <dsp:spPr>
        <a:xfrm>
          <a:off x="363780" y="756062"/>
          <a:ext cx="1247825" cy="998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roy-Regular" panose="020B0604020202020204" charset="-52"/>
            </a:rPr>
            <a:t>Full-stack programming</a:t>
          </a:r>
        </a:p>
      </dsp:txBody>
      <dsp:txXfrm>
        <a:off x="393018" y="785300"/>
        <a:ext cx="1189349" cy="939784"/>
      </dsp:txXfrm>
    </dsp:sp>
    <dsp:sp modelId="{C6ED65EB-8CEF-46D4-8BC3-DF37C4B0726A}">
      <dsp:nvSpPr>
        <dsp:cNvPr id="0" name=""/>
        <dsp:cNvSpPr/>
      </dsp:nvSpPr>
      <dsp:spPr>
        <a:xfrm rot="16244352">
          <a:off x="1926900" y="838730"/>
          <a:ext cx="1052590" cy="3743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6EAAB3-3C10-4960-AE01-2022F2D5E470}">
      <dsp:nvSpPr>
        <dsp:cNvPr id="0" name=""/>
        <dsp:cNvSpPr/>
      </dsp:nvSpPr>
      <dsp:spPr>
        <a:xfrm>
          <a:off x="1836073" y="523"/>
          <a:ext cx="1247825" cy="998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roy-Regular" panose="020B0604020202020204" charset="-52"/>
            </a:rPr>
            <a:t>Front-end programming</a:t>
          </a:r>
        </a:p>
      </dsp:txBody>
      <dsp:txXfrm>
        <a:off x="1865311" y="29761"/>
        <a:ext cx="1189349" cy="939784"/>
      </dsp:txXfrm>
    </dsp:sp>
    <dsp:sp modelId="{09884C45-6FD3-44E6-AC02-70A1EB97C76F}">
      <dsp:nvSpPr>
        <dsp:cNvPr id="0" name=""/>
        <dsp:cNvSpPr/>
      </dsp:nvSpPr>
      <dsp:spPr>
        <a:xfrm rot="19444704">
          <a:off x="2915937" y="1335338"/>
          <a:ext cx="1106299" cy="3743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028496-9135-46FB-9F1C-7C43E5FBB29D}">
      <dsp:nvSpPr>
        <dsp:cNvPr id="0" name=""/>
        <dsp:cNvSpPr/>
      </dsp:nvSpPr>
      <dsp:spPr>
        <a:xfrm>
          <a:off x="3302597" y="698861"/>
          <a:ext cx="1228883" cy="998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roy-Regular" panose="020B0604020202020204" charset="-52"/>
            </a:rPr>
            <a:t>Back-end programming</a:t>
          </a:r>
        </a:p>
      </dsp:txBody>
      <dsp:txXfrm>
        <a:off x="3331835" y="728099"/>
        <a:ext cx="1170407" cy="939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9A754-CD6E-4A61-97BA-77147437BA9E}">
      <dsp:nvSpPr>
        <dsp:cNvPr id="0" name=""/>
        <dsp:cNvSpPr/>
      </dsp:nvSpPr>
      <dsp:spPr>
        <a:xfrm>
          <a:off x="1836412" y="0"/>
          <a:ext cx="1307247" cy="13072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latin typeface="Gilroy-Regular" panose="020B0604020202020204" charset="-52"/>
            </a:rPr>
            <a:t>FrontEnd</a:t>
          </a:r>
          <a:endParaRPr lang="en-US" sz="1700" kern="1200" dirty="0">
            <a:latin typeface="Gilroy-Regular" panose="020B0604020202020204" charset="-52"/>
          </a:endParaRPr>
        </a:p>
      </dsp:txBody>
      <dsp:txXfrm>
        <a:off x="2027854" y="191442"/>
        <a:ext cx="924363" cy="924363"/>
      </dsp:txXfrm>
    </dsp:sp>
    <dsp:sp modelId="{226342B5-F7F9-4E79-9097-0769A0A23094}">
      <dsp:nvSpPr>
        <dsp:cNvPr id="0" name=""/>
        <dsp:cNvSpPr/>
      </dsp:nvSpPr>
      <dsp:spPr>
        <a:xfrm rot="9683264">
          <a:off x="670398" y="873206"/>
          <a:ext cx="1228971" cy="3725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F9AB2-24F0-401A-93FF-E9D4049A8B02}">
      <dsp:nvSpPr>
        <dsp:cNvPr id="0" name=""/>
        <dsp:cNvSpPr/>
      </dsp:nvSpPr>
      <dsp:spPr>
        <a:xfrm>
          <a:off x="139298" y="739422"/>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Gilroy-Regular" panose="020B0604020202020204" charset="-52"/>
            </a:rPr>
            <a:t>HTML</a:t>
          </a:r>
          <a:endParaRPr lang="en-US" sz="1700" kern="1200" dirty="0">
            <a:latin typeface="Gilroy-Regular" panose="020B0604020202020204" charset="-52"/>
          </a:endParaRPr>
        </a:p>
      </dsp:txBody>
      <dsp:txXfrm>
        <a:off x="168397" y="768521"/>
        <a:ext cx="1183687" cy="935310"/>
      </dsp:txXfrm>
    </dsp:sp>
    <dsp:sp modelId="{C6ED65EB-8CEF-46D4-8BC3-DF37C4B0726A}">
      <dsp:nvSpPr>
        <dsp:cNvPr id="0" name=""/>
        <dsp:cNvSpPr/>
      </dsp:nvSpPr>
      <dsp:spPr>
        <a:xfrm rot="5340609">
          <a:off x="2077646" y="1587697"/>
          <a:ext cx="864455" cy="42816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6EAAB3-3C10-4960-AE01-2022F2D5E470}">
      <dsp:nvSpPr>
        <dsp:cNvPr id="0" name=""/>
        <dsp:cNvSpPr/>
      </dsp:nvSpPr>
      <dsp:spPr>
        <a:xfrm>
          <a:off x="1896586" y="1748084"/>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Gilroy-Regular" panose="020B0604020202020204" charset="-52"/>
            </a:rPr>
            <a:t>JavaScript </a:t>
          </a:r>
          <a:endParaRPr lang="en-US" sz="1700" kern="1200" dirty="0">
            <a:latin typeface="Gilroy-Regular" panose="020B0604020202020204" charset="-52"/>
          </a:endParaRPr>
        </a:p>
      </dsp:txBody>
      <dsp:txXfrm>
        <a:off x="1925685" y="1777183"/>
        <a:ext cx="1183687" cy="935310"/>
      </dsp:txXfrm>
    </dsp:sp>
    <dsp:sp modelId="{09884C45-6FD3-44E6-AC02-70A1EB97C76F}">
      <dsp:nvSpPr>
        <dsp:cNvPr id="0" name=""/>
        <dsp:cNvSpPr/>
      </dsp:nvSpPr>
      <dsp:spPr>
        <a:xfrm rot="1145837">
          <a:off x="3138517" y="886077"/>
          <a:ext cx="1121886" cy="3725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028496-9135-46FB-9F1C-7C43E5FBB29D}">
      <dsp:nvSpPr>
        <dsp:cNvPr id="0" name=""/>
        <dsp:cNvSpPr/>
      </dsp:nvSpPr>
      <dsp:spPr>
        <a:xfrm>
          <a:off x="3608589" y="759131"/>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Gilroy-Regular" panose="020B0604020202020204" charset="-52"/>
            </a:rPr>
            <a:t>CSS</a:t>
          </a:r>
        </a:p>
      </dsp:txBody>
      <dsp:txXfrm>
        <a:off x="3637688" y="788230"/>
        <a:ext cx="1183687" cy="93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9A754-CD6E-4A61-97BA-77147437BA9E}">
      <dsp:nvSpPr>
        <dsp:cNvPr id="0" name=""/>
        <dsp:cNvSpPr/>
      </dsp:nvSpPr>
      <dsp:spPr>
        <a:xfrm>
          <a:off x="1836412" y="0"/>
          <a:ext cx="1307247" cy="13072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Gilroy-Regular" panose="020B0604020202020204" charset="-52"/>
            </a:rPr>
            <a:t>Backend</a:t>
          </a:r>
        </a:p>
      </dsp:txBody>
      <dsp:txXfrm>
        <a:off x="2027854" y="191442"/>
        <a:ext cx="924363" cy="924363"/>
      </dsp:txXfrm>
    </dsp:sp>
    <dsp:sp modelId="{226342B5-F7F9-4E79-9097-0769A0A23094}">
      <dsp:nvSpPr>
        <dsp:cNvPr id="0" name=""/>
        <dsp:cNvSpPr/>
      </dsp:nvSpPr>
      <dsp:spPr>
        <a:xfrm rot="9683264">
          <a:off x="670398" y="873206"/>
          <a:ext cx="1228971" cy="3725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F9AB2-24F0-401A-93FF-E9D4049A8B02}">
      <dsp:nvSpPr>
        <dsp:cNvPr id="0" name=""/>
        <dsp:cNvSpPr/>
      </dsp:nvSpPr>
      <dsp:spPr>
        <a:xfrm>
          <a:off x="139298" y="739422"/>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Gilroy-Regular" panose="020B0604020202020204" charset="-52"/>
            </a:rPr>
            <a:t>Java</a:t>
          </a:r>
          <a:endParaRPr lang="en-US" sz="1700" kern="1200" dirty="0">
            <a:latin typeface="Gilroy-Regular" panose="020B0604020202020204" charset="-52"/>
          </a:endParaRPr>
        </a:p>
      </dsp:txBody>
      <dsp:txXfrm>
        <a:off x="168397" y="768521"/>
        <a:ext cx="1183687" cy="935310"/>
      </dsp:txXfrm>
    </dsp:sp>
    <dsp:sp modelId="{C6ED65EB-8CEF-46D4-8BC3-DF37C4B0726A}">
      <dsp:nvSpPr>
        <dsp:cNvPr id="0" name=""/>
        <dsp:cNvSpPr/>
      </dsp:nvSpPr>
      <dsp:spPr>
        <a:xfrm rot="5340609">
          <a:off x="2077646" y="1587697"/>
          <a:ext cx="864455" cy="42816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6EAAB3-3C10-4960-AE01-2022F2D5E470}">
      <dsp:nvSpPr>
        <dsp:cNvPr id="0" name=""/>
        <dsp:cNvSpPr/>
      </dsp:nvSpPr>
      <dsp:spPr>
        <a:xfrm>
          <a:off x="1896586" y="1748084"/>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t>NoSQL</a:t>
          </a:r>
          <a:endParaRPr lang="en-US" sz="1700" kern="1200" dirty="0">
            <a:latin typeface="Gilroy-Regular" panose="020B0604020202020204" charset="-52"/>
          </a:endParaRPr>
        </a:p>
      </dsp:txBody>
      <dsp:txXfrm>
        <a:off x="1925685" y="1777183"/>
        <a:ext cx="1183687" cy="935310"/>
      </dsp:txXfrm>
    </dsp:sp>
    <dsp:sp modelId="{09884C45-6FD3-44E6-AC02-70A1EB97C76F}">
      <dsp:nvSpPr>
        <dsp:cNvPr id="0" name=""/>
        <dsp:cNvSpPr/>
      </dsp:nvSpPr>
      <dsp:spPr>
        <a:xfrm rot="1145837">
          <a:off x="3138517" y="886077"/>
          <a:ext cx="1121886" cy="3725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028496-9135-46FB-9F1C-7C43E5FBB29D}">
      <dsp:nvSpPr>
        <dsp:cNvPr id="0" name=""/>
        <dsp:cNvSpPr/>
      </dsp:nvSpPr>
      <dsp:spPr>
        <a:xfrm>
          <a:off x="3608589" y="759131"/>
          <a:ext cx="1241885" cy="993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t>Python</a:t>
          </a:r>
          <a:endParaRPr lang="en-US" sz="1700" kern="1200" dirty="0">
            <a:latin typeface="Gilroy-Regular" panose="020B0604020202020204" charset="-52"/>
          </a:endParaRPr>
        </a:p>
      </dsp:txBody>
      <dsp:txXfrm>
        <a:off x="3637688" y="788230"/>
        <a:ext cx="1183687" cy="93531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uli"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uli" pitchFamily="2" charset="0"/>
              </a:defRPr>
            </a:lvl1pPr>
          </a:lstStyle>
          <a:p>
            <a:fld id="{BCBBDB82-33DA-5D4C-AFA5-19F11CB59C6C}" type="datetimeFigureOut">
              <a:rPr lang="en-US" smtClean="0"/>
              <a:pPr/>
              <a:t>1/30/2023</a:t>
            </a:fld>
            <a:endParaRPr lang="en-US" dirty="0"/>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uli"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uli" pitchFamily="2" charset="0"/>
              </a:defRPr>
            </a:lvl1pPr>
          </a:lstStyle>
          <a:p>
            <a:fld id="{65BF1F07-83A5-C241-A750-3DF732400238}" type="slidenum">
              <a:rPr lang="en-US" smtClean="0"/>
              <a:pPr/>
              <a:t>‹#›</a:t>
            </a:fld>
            <a:endParaRPr lang="en-US" dirty="0"/>
          </a:p>
        </p:txBody>
      </p:sp>
    </p:spTree>
    <p:extLst>
      <p:ext uri="{BB962C8B-B14F-4D97-AF65-F5344CB8AC3E}">
        <p14:creationId xmlns:p14="http://schemas.microsoft.com/office/powerpoint/2010/main" val="1389778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li" pitchFamily="2" charset="0"/>
        <a:ea typeface="+mn-ea"/>
        <a:cs typeface="+mn-cs"/>
      </a:defRPr>
    </a:lvl1pPr>
    <a:lvl2pPr marL="457200" algn="l" defTabSz="914400" rtl="0" eaLnBrk="1" latinLnBrk="0" hangingPunct="1">
      <a:defRPr sz="1200" kern="1200">
        <a:solidFill>
          <a:schemeClr val="tx1"/>
        </a:solidFill>
        <a:latin typeface="Muli" pitchFamily="2" charset="0"/>
        <a:ea typeface="+mn-ea"/>
        <a:cs typeface="+mn-cs"/>
      </a:defRPr>
    </a:lvl2pPr>
    <a:lvl3pPr marL="914400" algn="l" defTabSz="914400" rtl="0" eaLnBrk="1" latinLnBrk="0" hangingPunct="1">
      <a:defRPr sz="1200" kern="1200">
        <a:solidFill>
          <a:schemeClr val="tx1"/>
        </a:solidFill>
        <a:latin typeface="Muli" pitchFamily="2" charset="0"/>
        <a:ea typeface="+mn-ea"/>
        <a:cs typeface="+mn-cs"/>
      </a:defRPr>
    </a:lvl3pPr>
    <a:lvl4pPr marL="1371600" algn="l" defTabSz="914400" rtl="0" eaLnBrk="1" latinLnBrk="0" hangingPunct="1">
      <a:defRPr sz="1200" kern="1200">
        <a:solidFill>
          <a:schemeClr val="tx1"/>
        </a:solidFill>
        <a:latin typeface="Muli" pitchFamily="2" charset="0"/>
        <a:ea typeface="+mn-ea"/>
        <a:cs typeface="+mn-cs"/>
      </a:defRPr>
    </a:lvl4pPr>
    <a:lvl5pPr marL="1828800" algn="l" defTabSz="914400" rtl="0" eaLnBrk="1" latinLnBrk="0" hangingPunct="1">
      <a:defRPr sz="1200" kern="1200">
        <a:solidFill>
          <a:schemeClr val="tx1"/>
        </a:solidFill>
        <a:latin typeface="Muli"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65BF1F07-83A5-C241-A750-3DF732400238}" type="slidenum">
              <a:rPr lang="en-US" smtClean="0"/>
              <a:pPr/>
              <a:t>10</a:t>
            </a:fld>
            <a:endParaRPr lang="en-US" dirty="0"/>
          </a:p>
        </p:txBody>
      </p:sp>
    </p:spTree>
    <p:extLst>
      <p:ext uri="{BB962C8B-B14F-4D97-AF65-F5344CB8AC3E}">
        <p14:creationId xmlns:p14="http://schemas.microsoft.com/office/powerpoint/2010/main" val="2472989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svg"/><Relationship Id="rId7"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2.png"/><Relationship Id="rId18" Type="http://schemas.openxmlformats.org/officeDocument/2006/relationships/image" Target="../media/image41.svg"/><Relationship Id="rId3" Type="http://schemas.openxmlformats.org/officeDocument/2006/relationships/image" Target="../media/image29.svg"/><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0.png"/><Relationship Id="rId2" Type="http://schemas.openxmlformats.org/officeDocument/2006/relationships/image" Target="../media/image28.png"/><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36.png"/><Relationship Id="rId5" Type="http://schemas.openxmlformats.org/officeDocument/2006/relationships/image" Target="../media/image31.svg"/><Relationship Id="rId15" Type="http://schemas.openxmlformats.org/officeDocument/2006/relationships/image" Target="../media/image38.png"/><Relationship Id="rId10" Type="http://schemas.openxmlformats.org/officeDocument/2006/relationships/image" Target="../media/image35.sv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23.svg"/><Relationship Id="rId22" Type="http://schemas.openxmlformats.org/officeDocument/2006/relationships/image" Target="../media/image4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9.svg"/></Relationships>
</file>

<file path=ppt/slideLayouts/_rels/slideLayout14.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21" Type="http://schemas.openxmlformats.org/officeDocument/2006/relationships/image" Target="../media/image68.png"/><Relationship Id="rId34" Type="http://schemas.openxmlformats.org/officeDocument/2006/relationships/image" Target="../media/image81.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svg"/><Relationship Id="rId2" Type="http://schemas.openxmlformats.org/officeDocument/2006/relationships/image" Target="../media/image21.png"/><Relationship Id="rId16" Type="http://schemas.openxmlformats.org/officeDocument/2006/relationships/image" Target="../media/image63.svg"/><Relationship Id="rId20" Type="http://schemas.openxmlformats.org/officeDocument/2006/relationships/image" Target="../media/image67.svg"/><Relationship Id="rId29" Type="http://schemas.openxmlformats.org/officeDocument/2006/relationships/image" Target="../media/image76.png"/><Relationship Id="rId1" Type="http://schemas.openxmlformats.org/officeDocument/2006/relationships/slideMaster" Target="../slideMasters/slideMaster1.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32" Type="http://schemas.openxmlformats.org/officeDocument/2006/relationships/image" Target="../media/image79.svg"/><Relationship Id="rId37" Type="http://schemas.openxmlformats.org/officeDocument/2006/relationships/image" Target="../media/image84.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svg"/><Relationship Id="rId36" Type="http://schemas.openxmlformats.org/officeDocument/2006/relationships/image" Target="../media/image83.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 Id="rId27" Type="http://schemas.openxmlformats.org/officeDocument/2006/relationships/image" Target="../media/image74.png"/><Relationship Id="rId30" Type="http://schemas.openxmlformats.org/officeDocument/2006/relationships/image" Target="../media/image77.svg"/><Relationship Id="rId35" Type="http://schemas.openxmlformats.org/officeDocument/2006/relationships/image" Target="../media/image82.png"/><Relationship Id="rId8" Type="http://schemas.openxmlformats.org/officeDocument/2006/relationships/image" Target="../media/image55.svg"/><Relationship Id="rId3"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image" Target="../media/image21.png"/><Relationship Id="rId16" Type="http://schemas.openxmlformats.org/officeDocument/2006/relationships/image" Target="../media/image99.svg"/><Relationship Id="rId20" Type="http://schemas.openxmlformats.org/officeDocument/2006/relationships/image" Target="../media/image103.svg"/><Relationship Id="rId1" Type="http://schemas.openxmlformats.org/officeDocument/2006/relationships/slideMaster" Target="../slideMasters/slideMaster1.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30490F3-48CF-E7B0-0F5A-25999FB654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906000" cy="6867061"/>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12" name="Text Placeholder 11">
            <a:extLst>
              <a:ext uri="{FF2B5EF4-FFF2-40B4-BE49-F238E27FC236}">
                <a16:creationId xmlns:a16="http://schemas.microsoft.com/office/drawing/2014/main" id="{DCBC36E0-B228-BEBB-4188-03BC36AE2BC3}"/>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5B5E6"/>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1692204444"/>
      </p:ext>
    </p:extLst>
  </p:cSld>
  <p:clrMapOvr>
    <a:masterClrMapping/>
  </p:clrMapOvr>
  <p:extLst>
    <p:ext uri="{DCECCB84-F9BA-43D5-87BE-67443E8EF086}">
      <p15:sldGuideLst xmlns:p15="http://schemas.microsoft.com/office/powerpoint/2012/main">
        <p15:guide id="1" orient="horz" pos="4080" userDrawn="1">
          <p15:clr>
            <a:srgbClr val="FBAE40"/>
          </p15:clr>
        </p15:guide>
        <p15:guide id="2" pos="3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Bullets 2">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B134E4A-0D76-335C-314A-5F4CBCDBB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582" y="1076328"/>
            <a:ext cx="5203869" cy="4887053"/>
          </a:xfrm>
          <a:prstGeom prst="rect">
            <a:avLst/>
          </a:prstGeom>
        </p:spPr>
      </p:pic>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6" name="Graphic 5">
            <a:extLst>
              <a:ext uri="{FF2B5EF4-FFF2-40B4-BE49-F238E27FC236}">
                <a16:creationId xmlns:a16="http://schemas.microsoft.com/office/drawing/2014/main" id="{13B883DB-9406-C192-8B5E-4B88C388677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438005" y="1905000"/>
            <a:ext cx="2924120" cy="4049436"/>
          </a:xfrm>
          <a:prstGeom prst="rect">
            <a:avLst/>
          </a:prstGeom>
        </p:spPr>
      </p:pic>
      <p:sp>
        <p:nvSpPr>
          <p:cNvPr id="14" name="Text Placeholder 2">
            <a:extLst>
              <a:ext uri="{FF2B5EF4-FFF2-40B4-BE49-F238E27FC236}">
                <a16:creationId xmlns:a16="http://schemas.microsoft.com/office/drawing/2014/main" id="{BEB2AEFA-6B71-9930-294C-ACC97F0EA0D8}"/>
              </a:ext>
            </a:extLst>
          </p:cNvPr>
          <p:cNvSpPr>
            <a:spLocks noGrp="1"/>
          </p:cNvSpPr>
          <p:nvPr>
            <p:ph type="body" sz="quarter" idx="14" hasCustomPrompt="1"/>
          </p:nvPr>
        </p:nvSpPr>
        <p:spPr>
          <a:xfrm>
            <a:off x="442913" y="2052879"/>
            <a:ext cx="4210050" cy="1191678"/>
          </a:xfrm>
        </p:spPr>
        <p:txBody>
          <a:bodyPr/>
          <a:lstStyle>
            <a:lvl1pPr marL="285750" indent="-285750">
              <a:buFontTx/>
              <a:buBlip>
                <a:blip r:embed="rId7">
                  <a:extLst>
                    <a:ext uri="{96DAC541-7B7A-43D3-8B79-37D633B846F1}">
                      <asvg:svgBlip xmlns:asvg="http://schemas.microsoft.com/office/drawing/2016/SVG/main" r:embed="rId8"/>
                    </a:ext>
                  </a:extLst>
                </a:blip>
              </a:buBlip>
              <a:defRPr sz="1600">
                <a:solidFill>
                  <a:srgbClr val="484949"/>
                </a:solidFill>
                <a:latin typeface="Gilroy-Regular" panose="00000500000000000000" pitchFamily="2" charset="0"/>
              </a:defRPr>
            </a:lvl1pPr>
          </a:lstStyle>
          <a:p>
            <a:pPr lvl="0"/>
            <a:r>
              <a:rPr lang="en-US" dirty="0"/>
              <a:t>Determining priorities</a:t>
            </a:r>
          </a:p>
          <a:p>
            <a:pPr lvl="0"/>
            <a:r>
              <a:rPr lang="en-US" dirty="0"/>
              <a:t>Defining development paths</a:t>
            </a:r>
          </a:p>
          <a:p>
            <a:pPr lvl="0"/>
            <a:r>
              <a:rPr lang="en-US" dirty="0"/>
              <a:t>Documenting</a:t>
            </a:r>
          </a:p>
          <a:p>
            <a:pPr lvl="0"/>
            <a:endParaRPr lang="en-US" dirty="0"/>
          </a:p>
          <a:p>
            <a:pPr lvl="0"/>
            <a:endParaRPr lang="en-US" dirty="0"/>
          </a:p>
          <a:p>
            <a:pPr lvl="0"/>
            <a:endParaRPr lang="en-US" dirty="0"/>
          </a:p>
        </p:txBody>
      </p:sp>
    </p:spTree>
    <p:extLst>
      <p:ext uri="{BB962C8B-B14F-4D97-AF65-F5344CB8AC3E}">
        <p14:creationId xmlns:p14="http://schemas.microsoft.com/office/powerpoint/2010/main" val="288749878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urse Steps ">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B3ABEF0-75BC-A360-62B5-85759606BE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376475">
            <a:off x="8378118" y="1584149"/>
            <a:ext cx="1163942" cy="370345"/>
          </a:xfrm>
          <a:prstGeom prst="rect">
            <a:avLst/>
          </a:prstGeom>
        </p:spPr>
      </p:pic>
      <p:pic>
        <p:nvPicPr>
          <p:cNvPr id="10" name="Graphic 9">
            <a:extLst>
              <a:ext uri="{FF2B5EF4-FFF2-40B4-BE49-F238E27FC236}">
                <a16:creationId xmlns:a16="http://schemas.microsoft.com/office/drawing/2014/main" id="{1A5C6FAC-8374-BE91-C2AA-7973F07FDE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0696" y="2624667"/>
            <a:ext cx="2476500" cy="1628775"/>
          </a:xfrm>
          <a:prstGeom prst="rect">
            <a:avLst/>
          </a:prstGeom>
        </p:spPr>
      </p:pic>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7" name="Graphic 6">
            <a:extLst>
              <a:ext uri="{FF2B5EF4-FFF2-40B4-BE49-F238E27FC236}">
                <a16:creationId xmlns:a16="http://schemas.microsoft.com/office/drawing/2014/main" id="{E02A2A22-7CE1-64BF-5203-718F426D64D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143732" y="4720352"/>
            <a:ext cx="2762250" cy="1419225"/>
          </a:xfrm>
          <a:prstGeom prst="rect">
            <a:avLst/>
          </a:prstGeom>
        </p:spPr>
      </p:pic>
      <p:pic>
        <p:nvPicPr>
          <p:cNvPr id="11" name="Graphic 10">
            <a:extLst>
              <a:ext uri="{FF2B5EF4-FFF2-40B4-BE49-F238E27FC236}">
                <a16:creationId xmlns:a16="http://schemas.microsoft.com/office/drawing/2014/main" id="{C2DBF1CF-BCF8-B9FC-7FEC-16741AE61A3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65846" y="2624667"/>
            <a:ext cx="2476500" cy="1628775"/>
          </a:xfrm>
          <a:prstGeom prst="rect">
            <a:avLst/>
          </a:prstGeom>
        </p:spPr>
      </p:pic>
      <p:pic>
        <p:nvPicPr>
          <p:cNvPr id="15" name="Graphic 14">
            <a:extLst>
              <a:ext uri="{FF2B5EF4-FFF2-40B4-BE49-F238E27FC236}">
                <a16:creationId xmlns:a16="http://schemas.microsoft.com/office/drawing/2014/main" id="{FA085645-33DE-27D9-3E51-A78911A4A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36453" y="2624667"/>
            <a:ext cx="2476500" cy="1628775"/>
          </a:xfrm>
          <a:prstGeom prst="rect">
            <a:avLst/>
          </a:prstGeom>
        </p:spPr>
      </p:pic>
      <p:pic>
        <p:nvPicPr>
          <p:cNvPr id="22" name="Graphic 21">
            <a:extLst>
              <a:ext uri="{FF2B5EF4-FFF2-40B4-BE49-F238E27FC236}">
                <a16:creationId xmlns:a16="http://schemas.microsoft.com/office/drawing/2014/main" id="{2706E7CA-9296-791C-2F2D-7A12F79B38F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53410" y="2229128"/>
            <a:ext cx="8971553" cy="143433"/>
          </a:xfrm>
          <a:prstGeom prst="rect">
            <a:avLst/>
          </a:prstGeom>
        </p:spPr>
      </p:pic>
      <p:pic>
        <p:nvPicPr>
          <p:cNvPr id="24" name="Graphic 23">
            <a:extLst>
              <a:ext uri="{FF2B5EF4-FFF2-40B4-BE49-F238E27FC236}">
                <a16:creationId xmlns:a16="http://schemas.microsoft.com/office/drawing/2014/main" id="{43E15EF9-6A30-CD72-D196-9C322A6E9C8B}"/>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094133" y="1373934"/>
            <a:ext cx="809625" cy="800100"/>
          </a:xfrm>
          <a:prstGeom prst="rect">
            <a:avLst/>
          </a:prstGeom>
        </p:spPr>
      </p:pic>
      <p:pic>
        <p:nvPicPr>
          <p:cNvPr id="25" name="Graphic 24">
            <a:extLst>
              <a:ext uri="{FF2B5EF4-FFF2-40B4-BE49-F238E27FC236}">
                <a16:creationId xmlns:a16="http://schemas.microsoft.com/office/drawing/2014/main" id="{05D5A254-4C78-DD4B-B0B7-E2EC72DE028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199283" y="1373934"/>
            <a:ext cx="809625" cy="800100"/>
          </a:xfrm>
          <a:prstGeom prst="rect">
            <a:avLst/>
          </a:prstGeom>
        </p:spPr>
      </p:pic>
      <p:pic>
        <p:nvPicPr>
          <p:cNvPr id="26" name="Graphic 25">
            <a:extLst>
              <a:ext uri="{FF2B5EF4-FFF2-40B4-BE49-F238E27FC236}">
                <a16:creationId xmlns:a16="http://schemas.microsoft.com/office/drawing/2014/main" id="{15F98716-764C-FC32-D49B-ED76D2A5B90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469890" y="1373934"/>
            <a:ext cx="809625" cy="800100"/>
          </a:xfrm>
          <a:prstGeom prst="rect">
            <a:avLst/>
          </a:prstGeom>
        </p:spPr>
      </p:pic>
      <p:sp>
        <p:nvSpPr>
          <p:cNvPr id="27" name="Text Placeholder 2">
            <a:extLst>
              <a:ext uri="{FF2B5EF4-FFF2-40B4-BE49-F238E27FC236}">
                <a16:creationId xmlns:a16="http://schemas.microsoft.com/office/drawing/2014/main" id="{32564673-E268-988E-C87C-A62013831007}"/>
              </a:ext>
            </a:extLst>
          </p:cNvPr>
          <p:cNvSpPr>
            <a:spLocks noGrp="1"/>
          </p:cNvSpPr>
          <p:nvPr>
            <p:ph type="body" sz="quarter" idx="14" hasCustomPrompt="1"/>
          </p:nvPr>
        </p:nvSpPr>
        <p:spPr>
          <a:xfrm>
            <a:off x="435577" y="3060595"/>
            <a:ext cx="2301619" cy="1191678"/>
          </a:xfrm>
        </p:spPr>
        <p:txBody>
          <a:bodyPr/>
          <a:lstStyle>
            <a:lvl1pPr marL="285750" indent="-285750">
              <a:buFontTx/>
              <a:buBlip>
                <a:blip r:embed="rId13">
                  <a:extLst>
                    <a:ext uri="{96DAC541-7B7A-43D3-8B79-37D633B846F1}">
                      <asvg:svgBlip xmlns:asvg="http://schemas.microsoft.com/office/drawing/2016/SVG/main"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sp>
        <p:nvSpPr>
          <p:cNvPr id="28" name="Text Placeholder 2">
            <a:extLst>
              <a:ext uri="{FF2B5EF4-FFF2-40B4-BE49-F238E27FC236}">
                <a16:creationId xmlns:a16="http://schemas.microsoft.com/office/drawing/2014/main" id="{743CADDD-CCF0-B1FC-5CFD-E34599E6DA76}"/>
              </a:ext>
            </a:extLst>
          </p:cNvPr>
          <p:cNvSpPr>
            <a:spLocks noGrp="1"/>
          </p:cNvSpPr>
          <p:nvPr>
            <p:ph type="body" sz="quarter" idx="15" hasCustomPrompt="1"/>
          </p:nvPr>
        </p:nvSpPr>
        <p:spPr>
          <a:xfrm>
            <a:off x="3554192" y="3051825"/>
            <a:ext cx="2301619" cy="1191678"/>
          </a:xfrm>
        </p:spPr>
        <p:txBody>
          <a:bodyPr/>
          <a:lstStyle>
            <a:lvl1pPr marL="285750" indent="-285750">
              <a:buFontTx/>
              <a:buBlip>
                <a:blip r:embed="rId13">
                  <a:extLst>
                    <a:ext uri="{96DAC541-7B7A-43D3-8B79-37D633B846F1}">
                      <asvg:svgBlip xmlns:asvg="http://schemas.microsoft.com/office/drawing/2016/SVG/main"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sp>
        <p:nvSpPr>
          <p:cNvPr id="29" name="Text Placeholder 2">
            <a:extLst>
              <a:ext uri="{FF2B5EF4-FFF2-40B4-BE49-F238E27FC236}">
                <a16:creationId xmlns:a16="http://schemas.microsoft.com/office/drawing/2014/main" id="{2B8E46D9-BFAC-5AF3-2A39-1A409849BC03}"/>
              </a:ext>
            </a:extLst>
          </p:cNvPr>
          <p:cNvSpPr>
            <a:spLocks noGrp="1"/>
          </p:cNvSpPr>
          <p:nvPr>
            <p:ph type="body" sz="quarter" idx="16" hasCustomPrompt="1"/>
          </p:nvPr>
        </p:nvSpPr>
        <p:spPr>
          <a:xfrm>
            <a:off x="6830696" y="3051601"/>
            <a:ext cx="2301619" cy="1191678"/>
          </a:xfrm>
        </p:spPr>
        <p:txBody>
          <a:bodyPr/>
          <a:lstStyle>
            <a:lvl1pPr marL="285750" indent="-285750">
              <a:buFontTx/>
              <a:buBlip>
                <a:blip r:embed="rId13">
                  <a:extLst>
                    <a:ext uri="{96DAC541-7B7A-43D3-8B79-37D633B846F1}">
                      <asvg:svgBlip xmlns:asvg="http://schemas.microsoft.com/office/drawing/2016/SVG/main" r:embed="rId14"/>
                    </a:ext>
                  </a:extLst>
                </a:blip>
              </a:buBlip>
              <a:defRPr sz="1200">
                <a:solidFill>
                  <a:srgbClr val="484949"/>
                </a:solidFill>
                <a:latin typeface="Gilroy-Regular" panose="00000500000000000000" pitchFamily="2" charset="0"/>
              </a:defRPr>
            </a:lvl1pPr>
          </a:lstStyle>
          <a:p>
            <a:pPr lvl="0"/>
            <a:r>
              <a:rPr lang="en-US" dirty="0"/>
              <a:t>Determining priorities</a:t>
            </a:r>
          </a:p>
          <a:p>
            <a:pPr lvl="0"/>
            <a:r>
              <a:rPr lang="en-US" dirty="0"/>
              <a:t>Defining development</a:t>
            </a:r>
          </a:p>
          <a:p>
            <a:pPr lvl="0"/>
            <a:r>
              <a:rPr lang="en-US" dirty="0"/>
              <a:t>Documenting</a:t>
            </a:r>
          </a:p>
          <a:p>
            <a:pPr lvl="0"/>
            <a:endParaRPr lang="en-US" dirty="0"/>
          </a:p>
          <a:p>
            <a:pPr lvl="0"/>
            <a:endParaRPr lang="en-US" dirty="0"/>
          </a:p>
          <a:p>
            <a:pPr lvl="0"/>
            <a:endParaRPr lang="en-US" dirty="0"/>
          </a:p>
        </p:txBody>
      </p:sp>
      <p:pic>
        <p:nvPicPr>
          <p:cNvPr id="31" name="Graphic 30">
            <a:extLst>
              <a:ext uri="{FF2B5EF4-FFF2-40B4-BE49-F238E27FC236}">
                <a16:creationId xmlns:a16="http://schemas.microsoft.com/office/drawing/2014/main" id="{3E3A09BA-6353-DAF5-956A-715AC995609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429293" y="2226544"/>
            <a:ext cx="2305050" cy="142875"/>
          </a:xfrm>
          <a:prstGeom prst="rect">
            <a:avLst/>
          </a:prstGeom>
        </p:spPr>
      </p:pic>
      <p:sp>
        <p:nvSpPr>
          <p:cNvPr id="32" name="Text Placeholder 13">
            <a:extLst>
              <a:ext uri="{FF2B5EF4-FFF2-40B4-BE49-F238E27FC236}">
                <a16:creationId xmlns:a16="http://schemas.microsoft.com/office/drawing/2014/main" id="{78D1951E-7112-0F89-90DC-4F6F2F8CC1EB}"/>
              </a:ext>
            </a:extLst>
          </p:cNvPr>
          <p:cNvSpPr>
            <a:spLocks noGrp="1"/>
          </p:cNvSpPr>
          <p:nvPr>
            <p:ph type="body" sz="quarter" idx="13" hasCustomPrompt="1"/>
          </p:nvPr>
        </p:nvSpPr>
        <p:spPr>
          <a:xfrm>
            <a:off x="1198438" y="1397392"/>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3" name="Text Placeholder 15">
            <a:extLst>
              <a:ext uri="{FF2B5EF4-FFF2-40B4-BE49-F238E27FC236}">
                <a16:creationId xmlns:a16="http://schemas.microsoft.com/office/drawing/2014/main" id="{DA7EFB4F-C230-8B58-4534-B0A6E141AF63}"/>
              </a:ext>
            </a:extLst>
          </p:cNvPr>
          <p:cNvSpPr>
            <a:spLocks noGrp="1"/>
          </p:cNvSpPr>
          <p:nvPr>
            <p:ph type="body" sz="quarter" idx="17" hasCustomPrompt="1"/>
          </p:nvPr>
        </p:nvSpPr>
        <p:spPr>
          <a:xfrm>
            <a:off x="980082" y="1738002"/>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sp>
        <p:nvSpPr>
          <p:cNvPr id="34" name="Text Placeholder 13">
            <a:extLst>
              <a:ext uri="{FF2B5EF4-FFF2-40B4-BE49-F238E27FC236}">
                <a16:creationId xmlns:a16="http://schemas.microsoft.com/office/drawing/2014/main" id="{FC891461-7C30-2B71-8F11-B68CFED8A952}"/>
              </a:ext>
            </a:extLst>
          </p:cNvPr>
          <p:cNvSpPr>
            <a:spLocks noGrp="1"/>
          </p:cNvSpPr>
          <p:nvPr>
            <p:ph type="body" sz="quarter" idx="18" hasCustomPrompt="1"/>
          </p:nvPr>
        </p:nvSpPr>
        <p:spPr>
          <a:xfrm>
            <a:off x="4294985" y="1397392"/>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5" name="Text Placeholder 15">
            <a:extLst>
              <a:ext uri="{FF2B5EF4-FFF2-40B4-BE49-F238E27FC236}">
                <a16:creationId xmlns:a16="http://schemas.microsoft.com/office/drawing/2014/main" id="{B49C22A3-7E20-306F-7CA8-85C6DF0EF7E3}"/>
              </a:ext>
            </a:extLst>
          </p:cNvPr>
          <p:cNvSpPr>
            <a:spLocks noGrp="1"/>
          </p:cNvSpPr>
          <p:nvPr>
            <p:ph type="body" sz="quarter" idx="19" hasCustomPrompt="1"/>
          </p:nvPr>
        </p:nvSpPr>
        <p:spPr>
          <a:xfrm>
            <a:off x="4076629" y="1738002"/>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sp>
        <p:nvSpPr>
          <p:cNvPr id="36" name="Text Placeholder 13">
            <a:extLst>
              <a:ext uri="{FF2B5EF4-FFF2-40B4-BE49-F238E27FC236}">
                <a16:creationId xmlns:a16="http://schemas.microsoft.com/office/drawing/2014/main" id="{D01D47EE-58D9-3C31-7298-BE328CD46D0D}"/>
              </a:ext>
            </a:extLst>
          </p:cNvPr>
          <p:cNvSpPr>
            <a:spLocks noGrp="1"/>
          </p:cNvSpPr>
          <p:nvPr>
            <p:ph type="body" sz="quarter" idx="20" hasCustomPrompt="1"/>
          </p:nvPr>
        </p:nvSpPr>
        <p:spPr>
          <a:xfrm>
            <a:off x="7562862" y="1399133"/>
            <a:ext cx="728660" cy="592138"/>
          </a:xfrm>
        </p:spPr>
        <p:txBody>
          <a:bodyPr/>
          <a:lstStyle>
            <a:lvl1pPr marL="0" indent="0">
              <a:buNone/>
              <a:defRPr sz="2800">
                <a:solidFill>
                  <a:srgbClr val="058FF9"/>
                </a:solidFill>
                <a:latin typeface="Gilroy-ExtraBold" panose="00000900000000000000" pitchFamily="2" charset="0"/>
              </a:defRPr>
            </a:lvl1pPr>
          </a:lstStyle>
          <a:p>
            <a:pPr lvl="0"/>
            <a:r>
              <a:rPr lang="en-US" dirty="0"/>
              <a:t> 1</a:t>
            </a:r>
          </a:p>
        </p:txBody>
      </p:sp>
      <p:sp>
        <p:nvSpPr>
          <p:cNvPr id="37" name="Text Placeholder 15">
            <a:extLst>
              <a:ext uri="{FF2B5EF4-FFF2-40B4-BE49-F238E27FC236}">
                <a16:creationId xmlns:a16="http://schemas.microsoft.com/office/drawing/2014/main" id="{981F8467-B199-833D-9A90-D74E17F33C0C}"/>
              </a:ext>
            </a:extLst>
          </p:cNvPr>
          <p:cNvSpPr>
            <a:spLocks noGrp="1"/>
          </p:cNvSpPr>
          <p:nvPr>
            <p:ph type="body" sz="quarter" idx="21" hasCustomPrompt="1"/>
          </p:nvPr>
        </p:nvSpPr>
        <p:spPr>
          <a:xfrm>
            <a:off x="7344506" y="1739743"/>
            <a:ext cx="857564" cy="329540"/>
          </a:xfrm>
        </p:spPr>
        <p:txBody>
          <a:bodyPr>
            <a:normAutofit/>
          </a:bodyPr>
          <a:lstStyle>
            <a:lvl1pPr marL="0" indent="0">
              <a:buNone/>
              <a:defRPr sz="1800">
                <a:solidFill>
                  <a:srgbClr val="058FF9"/>
                </a:solidFill>
                <a:latin typeface="Gilroy-Regular" panose="00000500000000000000" pitchFamily="2" charset="0"/>
              </a:defRPr>
            </a:lvl1pPr>
          </a:lstStyle>
          <a:p>
            <a:pPr lvl="0"/>
            <a:r>
              <a:rPr lang="en-US" dirty="0"/>
              <a:t>   text</a:t>
            </a:r>
          </a:p>
        </p:txBody>
      </p:sp>
      <p:pic>
        <p:nvPicPr>
          <p:cNvPr id="39" name="Graphic 38">
            <a:extLst>
              <a:ext uri="{FF2B5EF4-FFF2-40B4-BE49-F238E27FC236}">
                <a16:creationId xmlns:a16="http://schemas.microsoft.com/office/drawing/2014/main" id="{E0A2B088-F728-399E-1D2E-026A6BC7A85C}"/>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1156" y="1646325"/>
            <a:ext cx="1072977" cy="760378"/>
          </a:xfrm>
          <a:prstGeom prst="rect">
            <a:avLst/>
          </a:prstGeom>
        </p:spPr>
      </p:pic>
      <p:pic>
        <p:nvPicPr>
          <p:cNvPr id="43" name="Graphic 42">
            <a:extLst>
              <a:ext uri="{FF2B5EF4-FFF2-40B4-BE49-F238E27FC236}">
                <a16:creationId xmlns:a16="http://schemas.microsoft.com/office/drawing/2014/main" id="{0C4B63D5-5DA8-4A0C-5E98-5DD15869EE49}"/>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2395601" y="1351088"/>
            <a:ext cx="1026459" cy="571884"/>
          </a:xfrm>
          <a:prstGeom prst="rect">
            <a:avLst/>
          </a:prstGeom>
        </p:spPr>
      </p:pic>
      <p:pic>
        <p:nvPicPr>
          <p:cNvPr id="45" name="Graphic 44">
            <a:extLst>
              <a:ext uri="{FF2B5EF4-FFF2-40B4-BE49-F238E27FC236}">
                <a16:creationId xmlns:a16="http://schemas.microsoft.com/office/drawing/2014/main" id="{635E1164-3580-FE5F-6F3B-04ED39ED185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5598885" y="1515960"/>
            <a:ext cx="1006214" cy="499589"/>
          </a:xfrm>
          <a:prstGeom prst="rect">
            <a:avLst/>
          </a:prstGeom>
        </p:spPr>
      </p:pic>
    </p:spTree>
    <p:extLst>
      <p:ext uri="{BB962C8B-B14F-4D97-AF65-F5344CB8AC3E}">
        <p14:creationId xmlns:p14="http://schemas.microsoft.com/office/powerpoint/2010/main" val="4150678599"/>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38D1C-DECB-BF99-0C98-EB5FF0B41E8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 object 23">
            <a:extLst>
              <a:ext uri="{FF2B5EF4-FFF2-40B4-BE49-F238E27FC236}">
                <a16:creationId xmlns:a16="http://schemas.microsoft.com/office/drawing/2014/main" id="{AA7CAB8B-BFD9-481D-BAE6-9F97C07BEFB1}"/>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5" name="Picture 14">
            <a:extLst>
              <a:ext uri="{FF2B5EF4-FFF2-40B4-BE49-F238E27FC236}">
                <a16:creationId xmlns:a16="http://schemas.microsoft.com/office/drawing/2014/main" id="{C059ABE5-35CC-4995-9694-1B552BFAE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8" name="Holder 2">
            <a:extLst>
              <a:ext uri="{FF2B5EF4-FFF2-40B4-BE49-F238E27FC236}">
                <a16:creationId xmlns:a16="http://schemas.microsoft.com/office/drawing/2014/main" id="{F2D62243-6523-09FE-C15A-4444316657AD}"/>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Chart Slide</a:t>
            </a:r>
            <a:endParaRPr dirty="0"/>
          </a:p>
        </p:txBody>
      </p:sp>
      <p:sp>
        <p:nvSpPr>
          <p:cNvPr id="9" name="Footer Placeholder 2">
            <a:extLst>
              <a:ext uri="{FF2B5EF4-FFF2-40B4-BE49-F238E27FC236}">
                <a16:creationId xmlns:a16="http://schemas.microsoft.com/office/drawing/2014/main" id="{DFBF5A88-D7E7-87AF-CAF2-53A4E395CEB4}"/>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11" name="Slide Number Placeholder 3">
            <a:extLst>
              <a:ext uri="{FF2B5EF4-FFF2-40B4-BE49-F238E27FC236}">
                <a16:creationId xmlns:a16="http://schemas.microsoft.com/office/drawing/2014/main" id="{FF37B3B0-0F85-6E8C-105E-E2D42F15DB1F}"/>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17" name="Graphic 16">
            <a:extLst>
              <a:ext uri="{FF2B5EF4-FFF2-40B4-BE49-F238E27FC236}">
                <a16:creationId xmlns:a16="http://schemas.microsoft.com/office/drawing/2014/main" id="{F581A421-2C1C-7486-EEF3-CD684A92A58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74138" y="3657161"/>
            <a:ext cx="3612762" cy="2459753"/>
          </a:xfrm>
          <a:prstGeom prst="rect">
            <a:avLst/>
          </a:prstGeom>
        </p:spPr>
      </p:pic>
      <p:sp>
        <p:nvSpPr>
          <p:cNvPr id="30" name="Chart Placeholder 29">
            <a:extLst>
              <a:ext uri="{FF2B5EF4-FFF2-40B4-BE49-F238E27FC236}">
                <a16:creationId xmlns:a16="http://schemas.microsoft.com/office/drawing/2014/main" id="{92085363-5224-BD81-ACFC-7E1A0E559AFF}"/>
              </a:ext>
            </a:extLst>
          </p:cNvPr>
          <p:cNvSpPr>
            <a:spLocks noGrp="1"/>
          </p:cNvSpPr>
          <p:nvPr>
            <p:ph type="chart" sz="quarter" idx="13"/>
          </p:nvPr>
        </p:nvSpPr>
        <p:spPr>
          <a:xfrm>
            <a:off x="419100" y="1314450"/>
            <a:ext cx="6657975" cy="4019550"/>
          </a:xfrm>
        </p:spPr>
        <p:txBody>
          <a:bodyPr/>
          <a:lstStyle>
            <a:lvl1pPr marL="0" indent="0">
              <a:buNone/>
              <a:defRPr>
                <a:solidFill>
                  <a:srgbClr val="058FF9"/>
                </a:solidFill>
                <a:latin typeface="Gilroy-Medium" panose="00000600000000000000" pitchFamily="2" charset="0"/>
              </a:defRPr>
            </a:lvl1pPr>
          </a:lstStyle>
          <a:p>
            <a:endParaRPr lang="en-US" dirty="0"/>
          </a:p>
        </p:txBody>
      </p:sp>
    </p:spTree>
    <p:extLst>
      <p:ext uri="{BB962C8B-B14F-4D97-AF65-F5344CB8AC3E}">
        <p14:creationId xmlns:p14="http://schemas.microsoft.com/office/powerpoint/2010/main" val="2035928982"/>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Ic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0BED50-CEAA-BCF5-69E7-0D8D23E5F0F3}"/>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557939" y="1618785"/>
            <a:ext cx="8784845" cy="3584210"/>
            <a:chOff x="557939" y="1618785"/>
            <a:chExt cx="8784845" cy="3584210"/>
          </a:xfrm>
        </p:grpSpPr>
        <p:cxnSp>
          <p:nvCxnSpPr>
            <p:cNvPr id="11" name="Straight Connector 10"/>
            <p:cNvCxnSpPr/>
            <p:nvPr/>
          </p:nvCxnSpPr>
          <p:spPr>
            <a:xfrm>
              <a:off x="557939"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13875"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064533" y="3416588"/>
              <a:ext cx="2278251" cy="0"/>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26047" y="1618785"/>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03399" y="1618785"/>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326047" y="3764113"/>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03399" y="3764113"/>
              <a:ext cx="0" cy="1438882"/>
            </a:xfrm>
            <a:prstGeom prst="line">
              <a:avLst/>
            </a:prstGeom>
            <a:ln w="12700" cap="rnd">
              <a:solidFill>
                <a:srgbClr val="828281"/>
              </a:solidFill>
              <a:prstDash val="sysDash"/>
            </a:ln>
          </p:spPr>
          <p:style>
            <a:lnRef idx="1">
              <a:schemeClr val="accent1"/>
            </a:lnRef>
            <a:fillRef idx="0">
              <a:schemeClr val="accent1"/>
            </a:fillRef>
            <a:effectRef idx="0">
              <a:schemeClr val="accent1"/>
            </a:effectRef>
            <a:fontRef idx="minor">
              <a:schemeClr val="tx1"/>
            </a:fontRef>
          </p:style>
        </p:cxnSp>
      </p:grpSp>
      <p:sp>
        <p:nvSpPr>
          <p:cNvPr id="23" name="Holder 2">
            <a:extLst>
              <a:ext uri="{FF2B5EF4-FFF2-40B4-BE49-F238E27FC236}">
                <a16:creationId xmlns:a16="http://schemas.microsoft.com/office/drawing/2014/main" id="{F99E6DF8-C746-4BAF-B907-FF0CE686632C}"/>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35" name="bk object 23">
            <a:extLst>
              <a:ext uri="{FF2B5EF4-FFF2-40B4-BE49-F238E27FC236}">
                <a16:creationId xmlns:a16="http://schemas.microsoft.com/office/drawing/2014/main" id="{0887A24F-29D7-4FBC-B021-B8F6A1747187}"/>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36" name="Picture 35">
            <a:extLst>
              <a:ext uri="{FF2B5EF4-FFF2-40B4-BE49-F238E27FC236}">
                <a16:creationId xmlns:a16="http://schemas.microsoft.com/office/drawing/2014/main" id="{D8DDA079-C9AD-4391-AE63-58BEC0613B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4" name="Text Placeholder 3">
            <a:extLst>
              <a:ext uri="{FF2B5EF4-FFF2-40B4-BE49-F238E27FC236}">
                <a16:creationId xmlns:a16="http://schemas.microsoft.com/office/drawing/2014/main" id="{B8955157-66C8-87D2-F621-DA3A2DF3BF20}"/>
              </a:ext>
            </a:extLst>
          </p:cNvPr>
          <p:cNvSpPr>
            <a:spLocks noGrp="1"/>
          </p:cNvSpPr>
          <p:nvPr>
            <p:ph type="body" sz="quarter" idx="18" hasCustomPrompt="1"/>
          </p:nvPr>
        </p:nvSpPr>
        <p:spPr>
          <a:xfrm>
            <a:off x="549885"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6" name="Text Placeholder 3">
            <a:extLst>
              <a:ext uri="{FF2B5EF4-FFF2-40B4-BE49-F238E27FC236}">
                <a16:creationId xmlns:a16="http://schemas.microsoft.com/office/drawing/2014/main" id="{4DF19413-94DE-6633-3C0D-AECED9CC5D29}"/>
              </a:ext>
            </a:extLst>
          </p:cNvPr>
          <p:cNvSpPr>
            <a:spLocks noGrp="1"/>
          </p:cNvSpPr>
          <p:nvPr>
            <p:ph type="body" sz="quarter" idx="19" hasCustomPrompt="1"/>
          </p:nvPr>
        </p:nvSpPr>
        <p:spPr>
          <a:xfrm>
            <a:off x="3762752"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7" name="Text Placeholder 3">
            <a:extLst>
              <a:ext uri="{FF2B5EF4-FFF2-40B4-BE49-F238E27FC236}">
                <a16:creationId xmlns:a16="http://schemas.microsoft.com/office/drawing/2014/main" id="{5C0266FF-5068-BA0D-1D54-224CA3327717}"/>
              </a:ext>
            </a:extLst>
          </p:cNvPr>
          <p:cNvSpPr>
            <a:spLocks noGrp="1"/>
          </p:cNvSpPr>
          <p:nvPr>
            <p:ph type="body" sz="quarter" idx="20" hasCustomPrompt="1"/>
          </p:nvPr>
        </p:nvSpPr>
        <p:spPr>
          <a:xfrm>
            <a:off x="7040103" y="2699630"/>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7" name="Text Placeholder 3">
            <a:extLst>
              <a:ext uri="{FF2B5EF4-FFF2-40B4-BE49-F238E27FC236}">
                <a16:creationId xmlns:a16="http://schemas.microsoft.com/office/drawing/2014/main" id="{FC3ECE4C-4B9F-91CD-7A24-D819AFAD7AD7}"/>
              </a:ext>
            </a:extLst>
          </p:cNvPr>
          <p:cNvSpPr>
            <a:spLocks noGrp="1"/>
          </p:cNvSpPr>
          <p:nvPr>
            <p:ph type="body" sz="quarter" idx="21" hasCustomPrompt="1"/>
          </p:nvPr>
        </p:nvSpPr>
        <p:spPr>
          <a:xfrm>
            <a:off x="557940"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8" name="Text Placeholder 3">
            <a:extLst>
              <a:ext uri="{FF2B5EF4-FFF2-40B4-BE49-F238E27FC236}">
                <a16:creationId xmlns:a16="http://schemas.microsoft.com/office/drawing/2014/main" id="{3111FB82-3051-E219-3DA1-ED725D46DE89}"/>
              </a:ext>
            </a:extLst>
          </p:cNvPr>
          <p:cNvSpPr>
            <a:spLocks noGrp="1"/>
          </p:cNvSpPr>
          <p:nvPr>
            <p:ph type="body" sz="quarter" idx="22" hasCustomPrompt="1"/>
          </p:nvPr>
        </p:nvSpPr>
        <p:spPr>
          <a:xfrm>
            <a:off x="3762752"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39" name="Text Placeholder 3">
            <a:extLst>
              <a:ext uri="{FF2B5EF4-FFF2-40B4-BE49-F238E27FC236}">
                <a16:creationId xmlns:a16="http://schemas.microsoft.com/office/drawing/2014/main" id="{CA94CF81-9AB6-A5AB-39A0-B59146F82890}"/>
              </a:ext>
            </a:extLst>
          </p:cNvPr>
          <p:cNvSpPr>
            <a:spLocks noGrp="1"/>
          </p:cNvSpPr>
          <p:nvPr>
            <p:ph type="body" sz="quarter" idx="23" hasCustomPrompt="1"/>
          </p:nvPr>
        </p:nvSpPr>
        <p:spPr>
          <a:xfrm>
            <a:off x="7040103" y="4869903"/>
            <a:ext cx="2408238" cy="368300"/>
          </a:xfrm>
        </p:spPr>
        <p:txBody>
          <a:bodyPr/>
          <a:lstStyle>
            <a:lvl1pPr marL="0" indent="0">
              <a:buNone/>
              <a:defRPr sz="1600">
                <a:solidFill>
                  <a:srgbClr val="35B5E6"/>
                </a:solidFill>
                <a:latin typeface="Gilroy-Bold" panose="00000800000000000000" pitchFamily="2" charset="0"/>
              </a:defRPr>
            </a:lvl1pPr>
          </a:lstStyle>
          <a:p>
            <a:pPr lvl="0"/>
            <a:r>
              <a:rPr lang="en-US" dirty="0"/>
              <a:t>        Icon Description</a:t>
            </a:r>
          </a:p>
        </p:txBody>
      </p:sp>
      <p:sp>
        <p:nvSpPr>
          <p:cNvPr id="22" name="Footer Placeholder 2">
            <a:extLst>
              <a:ext uri="{FF2B5EF4-FFF2-40B4-BE49-F238E27FC236}">
                <a16:creationId xmlns:a16="http://schemas.microsoft.com/office/drawing/2014/main" id="{7865856C-137B-777F-E299-C6DA64CDF7FF}"/>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4" name="Slide Number Placeholder 3">
            <a:extLst>
              <a:ext uri="{FF2B5EF4-FFF2-40B4-BE49-F238E27FC236}">
                <a16:creationId xmlns:a16="http://schemas.microsoft.com/office/drawing/2014/main" id="{68BC44F7-B174-062F-7DEE-571267661798}"/>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6" name="Graphic 5">
            <a:extLst>
              <a:ext uri="{FF2B5EF4-FFF2-40B4-BE49-F238E27FC236}">
                <a16:creationId xmlns:a16="http://schemas.microsoft.com/office/drawing/2014/main" id="{23E7B2F9-DA9F-DBC2-B78E-D464DCF9A1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53337" y="318250"/>
            <a:ext cx="2105025" cy="752475"/>
          </a:xfrm>
          <a:prstGeom prst="rect">
            <a:avLst/>
          </a:prstGeom>
        </p:spPr>
      </p:pic>
    </p:spTree>
    <p:extLst>
      <p:ext uri="{BB962C8B-B14F-4D97-AF65-F5344CB8AC3E}">
        <p14:creationId xmlns:p14="http://schemas.microsoft.com/office/powerpoint/2010/main" val="452440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Set 1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4D000-8A7F-5C97-F545-A83C7FA42B9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older 2">
            <a:extLst>
              <a:ext uri="{FF2B5EF4-FFF2-40B4-BE49-F238E27FC236}">
                <a16:creationId xmlns:a16="http://schemas.microsoft.com/office/drawing/2014/main" id="{AB79619F-FCB2-4649-8E13-DE9FCA96E399}"/>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Iconography </a:t>
            </a:r>
            <a:endParaRPr dirty="0"/>
          </a:p>
        </p:txBody>
      </p:sp>
      <p:sp>
        <p:nvSpPr>
          <p:cNvPr id="64" name="bk object 23">
            <a:extLst>
              <a:ext uri="{FF2B5EF4-FFF2-40B4-BE49-F238E27FC236}">
                <a16:creationId xmlns:a16="http://schemas.microsoft.com/office/drawing/2014/main" id="{F360AB52-DC1A-4962-8383-2422F5A01429}"/>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65" name="Picture 64">
            <a:extLst>
              <a:ext uri="{FF2B5EF4-FFF2-40B4-BE49-F238E27FC236}">
                <a16:creationId xmlns:a16="http://schemas.microsoft.com/office/drawing/2014/main" id="{7989F88E-09E6-4A86-9D33-33FD30F9D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pic>
        <p:nvPicPr>
          <p:cNvPr id="5" name="Graphic 4">
            <a:extLst>
              <a:ext uri="{FF2B5EF4-FFF2-40B4-BE49-F238E27FC236}">
                <a16:creationId xmlns:a16="http://schemas.microsoft.com/office/drawing/2014/main" id="{2058AF99-D910-F62F-8277-7797F513D20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7928" y="1612229"/>
            <a:ext cx="793796" cy="798696"/>
          </a:xfrm>
          <a:prstGeom prst="rect">
            <a:avLst/>
          </a:prstGeom>
        </p:spPr>
      </p:pic>
      <p:pic>
        <p:nvPicPr>
          <p:cNvPr id="7" name="Graphic 6">
            <a:extLst>
              <a:ext uri="{FF2B5EF4-FFF2-40B4-BE49-F238E27FC236}">
                <a16:creationId xmlns:a16="http://schemas.microsoft.com/office/drawing/2014/main" id="{71C5549D-C6AD-F682-70A9-8E91942EFEE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31932" y="1612229"/>
            <a:ext cx="730096" cy="793796"/>
          </a:xfrm>
          <a:prstGeom prst="rect">
            <a:avLst/>
          </a:prstGeom>
        </p:spPr>
      </p:pic>
      <p:pic>
        <p:nvPicPr>
          <p:cNvPr id="9" name="Graphic 8">
            <a:extLst>
              <a:ext uri="{FF2B5EF4-FFF2-40B4-BE49-F238E27FC236}">
                <a16:creationId xmlns:a16="http://schemas.microsoft.com/office/drawing/2014/main" id="{CF56F701-07A3-9094-1CEC-E42F95D985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752236" y="1612229"/>
            <a:ext cx="793796" cy="793796"/>
          </a:xfrm>
          <a:prstGeom prst="rect">
            <a:avLst/>
          </a:prstGeom>
        </p:spPr>
      </p:pic>
      <p:pic>
        <p:nvPicPr>
          <p:cNvPr id="11" name="Graphic 10">
            <a:extLst>
              <a:ext uri="{FF2B5EF4-FFF2-40B4-BE49-F238E27FC236}">
                <a16:creationId xmlns:a16="http://schemas.microsoft.com/office/drawing/2014/main" id="{5E93DBC4-A1A3-A8D5-DDEE-C09FA9C0F3E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136240" y="1612229"/>
            <a:ext cx="769296" cy="764396"/>
          </a:xfrm>
          <a:prstGeom prst="rect">
            <a:avLst/>
          </a:prstGeom>
        </p:spPr>
      </p:pic>
      <p:pic>
        <p:nvPicPr>
          <p:cNvPr id="13" name="Graphic 12">
            <a:extLst>
              <a:ext uri="{FF2B5EF4-FFF2-40B4-BE49-F238E27FC236}">
                <a16:creationId xmlns:a16="http://schemas.microsoft.com/office/drawing/2014/main" id="{A261A2E0-C7A3-4D07-A3ED-75075E6BE17D}"/>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6495744" y="1612229"/>
            <a:ext cx="793796" cy="793796"/>
          </a:xfrm>
          <a:prstGeom prst="rect">
            <a:avLst/>
          </a:prstGeom>
        </p:spPr>
      </p:pic>
      <p:pic>
        <p:nvPicPr>
          <p:cNvPr id="16" name="Graphic 15">
            <a:extLst>
              <a:ext uri="{FF2B5EF4-FFF2-40B4-BE49-F238E27FC236}">
                <a16:creationId xmlns:a16="http://schemas.microsoft.com/office/drawing/2014/main" id="{F9605751-26E5-9A08-87CF-30CC594D027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47928" y="4548067"/>
            <a:ext cx="788896" cy="803596"/>
          </a:xfrm>
          <a:prstGeom prst="rect">
            <a:avLst/>
          </a:prstGeom>
        </p:spPr>
      </p:pic>
      <p:pic>
        <p:nvPicPr>
          <p:cNvPr id="18" name="Graphic 17">
            <a:extLst>
              <a:ext uri="{FF2B5EF4-FFF2-40B4-BE49-F238E27FC236}">
                <a16:creationId xmlns:a16="http://schemas.microsoft.com/office/drawing/2014/main" id="{ECB2A180-950C-0F19-9284-9DA5EAF056F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363332" y="4572567"/>
            <a:ext cx="651696" cy="779096"/>
          </a:xfrm>
          <a:prstGeom prst="rect">
            <a:avLst/>
          </a:prstGeom>
        </p:spPr>
      </p:pic>
      <p:pic>
        <p:nvPicPr>
          <p:cNvPr id="20" name="Graphic 19">
            <a:extLst>
              <a:ext uri="{FF2B5EF4-FFF2-40B4-BE49-F238E27FC236}">
                <a16:creationId xmlns:a16="http://schemas.microsoft.com/office/drawing/2014/main" id="{B31E49B7-1774-8937-02C3-BBEDDEFB1210}"/>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958146" y="3094571"/>
            <a:ext cx="749696" cy="798696"/>
          </a:xfrm>
          <a:prstGeom prst="rect">
            <a:avLst/>
          </a:prstGeom>
        </p:spPr>
      </p:pic>
      <p:pic>
        <p:nvPicPr>
          <p:cNvPr id="22" name="Graphic 21">
            <a:extLst>
              <a:ext uri="{FF2B5EF4-FFF2-40B4-BE49-F238E27FC236}">
                <a16:creationId xmlns:a16="http://schemas.microsoft.com/office/drawing/2014/main" id="{14D60C24-50FC-77F2-CA7D-71E50FD5FA8E}"/>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47928" y="3099471"/>
            <a:ext cx="793796" cy="793796"/>
          </a:xfrm>
          <a:prstGeom prst="rect">
            <a:avLst/>
          </a:prstGeom>
        </p:spPr>
      </p:pic>
      <p:pic>
        <p:nvPicPr>
          <p:cNvPr id="27" name="Graphic 26">
            <a:extLst>
              <a:ext uri="{FF2B5EF4-FFF2-40B4-BE49-F238E27FC236}">
                <a16:creationId xmlns:a16="http://schemas.microsoft.com/office/drawing/2014/main" id="{8BBC8FB4-CEDF-7E3D-A4F4-5B939CBA5819}"/>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63332" y="3099471"/>
            <a:ext cx="798696" cy="793796"/>
          </a:xfrm>
          <a:prstGeom prst="rect">
            <a:avLst/>
          </a:prstGeom>
        </p:spPr>
      </p:pic>
      <p:pic>
        <p:nvPicPr>
          <p:cNvPr id="30" name="Graphic 29">
            <a:extLst>
              <a:ext uri="{FF2B5EF4-FFF2-40B4-BE49-F238E27FC236}">
                <a16:creationId xmlns:a16="http://schemas.microsoft.com/office/drawing/2014/main" id="{77B91CF2-18F5-1DB1-1FD7-AC88ABDF59DA}"/>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3752236" y="3099471"/>
            <a:ext cx="793796" cy="793796"/>
          </a:xfrm>
          <a:prstGeom prst="rect">
            <a:avLst/>
          </a:prstGeom>
        </p:spPr>
      </p:pic>
      <p:pic>
        <p:nvPicPr>
          <p:cNvPr id="32" name="Graphic 31">
            <a:extLst>
              <a:ext uri="{FF2B5EF4-FFF2-40B4-BE49-F238E27FC236}">
                <a16:creationId xmlns:a16="http://schemas.microsoft.com/office/drawing/2014/main" id="{C6E16C20-6343-5DEE-2FF2-2B48ADECDA15}"/>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7879746" y="1612229"/>
            <a:ext cx="828096" cy="798696"/>
          </a:xfrm>
          <a:prstGeom prst="rect">
            <a:avLst/>
          </a:prstGeom>
        </p:spPr>
      </p:pic>
      <p:pic>
        <p:nvPicPr>
          <p:cNvPr id="34" name="Graphic 33">
            <a:extLst>
              <a:ext uri="{FF2B5EF4-FFF2-40B4-BE49-F238E27FC236}">
                <a16:creationId xmlns:a16="http://schemas.microsoft.com/office/drawing/2014/main" id="{5B5425B5-1C21-300C-A276-A53EA559C392}"/>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5106840" y="3089671"/>
            <a:ext cx="798696" cy="803596"/>
          </a:xfrm>
          <a:prstGeom prst="rect">
            <a:avLst/>
          </a:prstGeom>
        </p:spPr>
      </p:pic>
      <p:pic>
        <p:nvPicPr>
          <p:cNvPr id="67" name="Graphic 66">
            <a:extLst>
              <a:ext uri="{FF2B5EF4-FFF2-40B4-BE49-F238E27FC236}">
                <a16:creationId xmlns:a16="http://schemas.microsoft.com/office/drawing/2014/main" id="{3C4910D1-4AAB-26AF-346A-BDAC4261CF41}"/>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3752236" y="4548067"/>
            <a:ext cx="793796" cy="803596"/>
          </a:xfrm>
          <a:prstGeom prst="rect">
            <a:avLst/>
          </a:prstGeom>
        </p:spPr>
      </p:pic>
      <p:pic>
        <p:nvPicPr>
          <p:cNvPr id="69" name="Graphic 68">
            <a:extLst>
              <a:ext uri="{FF2B5EF4-FFF2-40B4-BE49-F238E27FC236}">
                <a16:creationId xmlns:a16="http://schemas.microsoft.com/office/drawing/2014/main" id="{92A4082D-49AF-3443-CF91-E417457D99E0}"/>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6495744" y="3099471"/>
            <a:ext cx="793796" cy="793796"/>
          </a:xfrm>
          <a:prstGeom prst="rect">
            <a:avLst/>
          </a:prstGeom>
        </p:spPr>
      </p:pic>
      <p:pic>
        <p:nvPicPr>
          <p:cNvPr id="71" name="Graphic 70">
            <a:extLst>
              <a:ext uri="{FF2B5EF4-FFF2-40B4-BE49-F238E27FC236}">
                <a16:creationId xmlns:a16="http://schemas.microsoft.com/office/drawing/2014/main" id="{5FCD883F-B67D-10A7-B428-7286B49E11BE}"/>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5106840" y="4572567"/>
            <a:ext cx="739896" cy="779096"/>
          </a:xfrm>
          <a:prstGeom prst="rect">
            <a:avLst/>
          </a:prstGeom>
        </p:spPr>
      </p:pic>
      <p:pic>
        <p:nvPicPr>
          <p:cNvPr id="73" name="Graphic 72">
            <a:extLst>
              <a:ext uri="{FF2B5EF4-FFF2-40B4-BE49-F238E27FC236}">
                <a16:creationId xmlns:a16="http://schemas.microsoft.com/office/drawing/2014/main" id="{9BBBE1FF-9156-2BF8-9CF7-F72E50044DC4}"/>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6590994" y="4552967"/>
            <a:ext cx="587997" cy="798696"/>
          </a:xfrm>
          <a:prstGeom prst="rect">
            <a:avLst/>
          </a:prstGeom>
        </p:spPr>
      </p:pic>
      <p:pic>
        <p:nvPicPr>
          <p:cNvPr id="75" name="Graphic 74">
            <a:extLst>
              <a:ext uri="{FF2B5EF4-FFF2-40B4-BE49-F238E27FC236}">
                <a16:creationId xmlns:a16="http://schemas.microsoft.com/office/drawing/2014/main" id="{77ECB31F-CEEB-E9BF-0E94-0CBFEFAE3E38}"/>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8113412" y="4638347"/>
            <a:ext cx="594430" cy="713316"/>
          </a:xfrm>
          <a:prstGeom prst="rect">
            <a:avLst/>
          </a:prstGeom>
        </p:spPr>
      </p:pic>
      <p:sp>
        <p:nvSpPr>
          <p:cNvPr id="26" name="Footer Placeholder 2">
            <a:extLst>
              <a:ext uri="{FF2B5EF4-FFF2-40B4-BE49-F238E27FC236}">
                <a16:creationId xmlns:a16="http://schemas.microsoft.com/office/drawing/2014/main" id="{626AB862-018F-1CB3-AF6B-8A7C324E9933}"/>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8" name="Slide Number Placeholder 3">
            <a:extLst>
              <a:ext uri="{FF2B5EF4-FFF2-40B4-BE49-F238E27FC236}">
                <a16:creationId xmlns:a16="http://schemas.microsoft.com/office/drawing/2014/main" id="{D1A47616-4019-F5B9-D72A-5AB63DE4F66A}"/>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37643620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4D000-8A7F-5C97-F545-A83C7FA42B9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older 2">
            <a:extLst>
              <a:ext uri="{FF2B5EF4-FFF2-40B4-BE49-F238E27FC236}">
                <a16:creationId xmlns:a16="http://schemas.microsoft.com/office/drawing/2014/main" id="{AB79619F-FCB2-4649-8E13-DE9FCA96E399}"/>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Iconography </a:t>
            </a:r>
            <a:endParaRPr dirty="0"/>
          </a:p>
        </p:txBody>
      </p:sp>
      <p:sp>
        <p:nvSpPr>
          <p:cNvPr id="64" name="bk object 23">
            <a:extLst>
              <a:ext uri="{FF2B5EF4-FFF2-40B4-BE49-F238E27FC236}">
                <a16:creationId xmlns:a16="http://schemas.microsoft.com/office/drawing/2014/main" id="{F360AB52-DC1A-4962-8383-2422F5A01429}"/>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65" name="Picture 64">
            <a:extLst>
              <a:ext uri="{FF2B5EF4-FFF2-40B4-BE49-F238E27FC236}">
                <a16:creationId xmlns:a16="http://schemas.microsoft.com/office/drawing/2014/main" id="{7989F88E-09E6-4A86-9D33-33FD30F9D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26" name="Footer Placeholder 2">
            <a:extLst>
              <a:ext uri="{FF2B5EF4-FFF2-40B4-BE49-F238E27FC236}">
                <a16:creationId xmlns:a16="http://schemas.microsoft.com/office/drawing/2014/main" id="{626AB862-018F-1CB3-AF6B-8A7C324E9933}"/>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28" name="Slide Number Placeholder 3">
            <a:extLst>
              <a:ext uri="{FF2B5EF4-FFF2-40B4-BE49-F238E27FC236}">
                <a16:creationId xmlns:a16="http://schemas.microsoft.com/office/drawing/2014/main" id="{D1A47616-4019-F5B9-D72A-5AB63DE4F66A}"/>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pic>
        <p:nvPicPr>
          <p:cNvPr id="12" name="Graphic 11">
            <a:extLst>
              <a:ext uri="{FF2B5EF4-FFF2-40B4-BE49-F238E27FC236}">
                <a16:creationId xmlns:a16="http://schemas.microsoft.com/office/drawing/2014/main" id="{76EEC17C-EDF5-02A3-3260-72C47B4F56E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99236" y="3653296"/>
            <a:ext cx="716454" cy="716454"/>
          </a:xfrm>
          <a:prstGeom prst="rect">
            <a:avLst/>
          </a:prstGeom>
        </p:spPr>
      </p:pic>
      <p:pic>
        <p:nvPicPr>
          <p:cNvPr id="15" name="Graphic 14">
            <a:extLst>
              <a:ext uri="{FF2B5EF4-FFF2-40B4-BE49-F238E27FC236}">
                <a16:creationId xmlns:a16="http://schemas.microsoft.com/office/drawing/2014/main" id="{85DF689D-4625-339D-4B4A-9082FEF29C0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0786" y="3626258"/>
            <a:ext cx="824600" cy="743492"/>
          </a:xfrm>
          <a:prstGeom prst="rect">
            <a:avLst/>
          </a:prstGeom>
        </p:spPr>
      </p:pic>
      <p:pic>
        <p:nvPicPr>
          <p:cNvPr id="19" name="Graphic 18">
            <a:extLst>
              <a:ext uri="{FF2B5EF4-FFF2-40B4-BE49-F238E27FC236}">
                <a16:creationId xmlns:a16="http://schemas.microsoft.com/office/drawing/2014/main" id="{D8BC30E8-C669-E6D7-B895-32EE9656C3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164780" y="2023131"/>
            <a:ext cx="905706" cy="716454"/>
          </a:xfrm>
          <a:prstGeom prst="rect">
            <a:avLst/>
          </a:prstGeom>
        </p:spPr>
      </p:pic>
      <p:pic>
        <p:nvPicPr>
          <p:cNvPr id="23" name="Graphic 22">
            <a:extLst>
              <a:ext uri="{FF2B5EF4-FFF2-40B4-BE49-F238E27FC236}">
                <a16:creationId xmlns:a16="http://schemas.microsoft.com/office/drawing/2014/main" id="{D0F91010-6721-9972-EE37-650CD7722A1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3839756" y="2009612"/>
            <a:ext cx="932743" cy="729973"/>
          </a:xfrm>
          <a:prstGeom prst="rect">
            <a:avLst/>
          </a:prstGeom>
        </p:spPr>
      </p:pic>
      <p:pic>
        <p:nvPicPr>
          <p:cNvPr id="25" name="Graphic 24">
            <a:extLst>
              <a:ext uri="{FF2B5EF4-FFF2-40B4-BE49-F238E27FC236}">
                <a16:creationId xmlns:a16="http://schemas.microsoft.com/office/drawing/2014/main" id="{1321FA96-EB59-FAB0-8198-CD97AD7933E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964138" y="3518115"/>
            <a:ext cx="838117" cy="851635"/>
          </a:xfrm>
          <a:prstGeom prst="rect">
            <a:avLst/>
          </a:prstGeom>
        </p:spPr>
      </p:pic>
      <p:pic>
        <p:nvPicPr>
          <p:cNvPr id="31" name="Graphic 30">
            <a:extLst>
              <a:ext uri="{FF2B5EF4-FFF2-40B4-BE49-F238E27FC236}">
                <a16:creationId xmlns:a16="http://schemas.microsoft.com/office/drawing/2014/main" id="{F402A84F-57CC-D408-6355-B3211981B0F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860600" y="3612742"/>
            <a:ext cx="1135513" cy="757008"/>
          </a:xfrm>
          <a:prstGeom prst="rect">
            <a:avLst/>
          </a:prstGeom>
        </p:spPr>
      </p:pic>
      <p:pic>
        <p:nvPicPr>
          <p:cNvPr id="35" name="Graphic 34">
            <a:extLst>
              <a:ext uri="{FF2B5EF4-FFF2-40B4-BE49-F238E27FC236}">
                <a16:creationId xmlns:a16="http://schemas.microsoft.com/office/drawing/2014/main" id="{C7F4DE38-A097-1B8E-DAD8-D6DC44FD6D07}"/>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163071" y="1969058"/>
            <a:ext cx="1013851" cy="770527"/>
          </a:xfrm>
          <a:prstGeom prst="rect">
            <a:avLst/>
          </a:prstGeom>
        </p:spPr>
      </p:pic>
      <p:pic>
        <p:nvPicPr>
          <p:cNvPr id="37" name="Graphic 36">
            <a:extLst>
              <a:ext uri="{FF2B5EF4-FFF2-40B4-BE49-F238E27FC236}">
                <a16:creationId xmlns:a16="http://schemas.microsoft.com/office/drawing/2014/main" id="{5A8EA755-2542-745E-86EA-B80CF5165E18}"/>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365250" y="2036648"/>
            <a:ext cx="405540" cy="702937"/>
          </a:xfrm>
          <a:prstGeom prst="rect">
            <a:avLst/>
          </a:prstGeom>
        </p:spPr>
      </p:pic>
      <p:pic>
        <p:nvPicPr>
          <p:cNvPr id="39" name="Graphic 38">
            <a:extLst>
              <a:ext uri="{FF2B5EF4-FFF2-40B4-BE49-F238E27FC236}">
                <a16:creationId xmlns:a16="http://schemas.microsoft.com/office/drawing/2014/main" id="{6CEAE0DC-76DA-3A62-BB65-7FAD738FA644}"/>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419100" y="2023131"/>
            <a:ext cx="716454" cy="716454"/>
          </a:xfrm>
          <a:prstGeom prst="rect">
            <a:avLst/>
          </a:prstGeom>
        </p:spPr>
      </p:pic>
      <p:sp>
        <p:nvSpPr>
          <p:cNvPr id="41" name="Text Placeholder 40">
            <a:extLst>
              <a:ext uri="{FF2B5EF4-FFF2-40B4-BE49-F238E27FC236}">
                <a16:creationId xmlns:a16="http://schemas.microsoft.com/office/drawing/2014/main" id="{0920F547-5190-C952-F5FC-DB827D8CE07A}"/>
              </a:ext>
            </a:extLst>
          </p:cNvPr>
          <p:cNvSpPr>
            <a:spLocks noGrp="1"/>
          </p:cNvSpPr>
          <p:nvPr>
            <p:ph type="body" sz="quarter" idx="13" hasCustomPrompt="1"/>
          </p:nvPr>
        </p:nvSpPr>
        <p:spPr>
          <a:xfrm>
            <a:off x="326268"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Process</a:t>
            </a:r>
          </a:p>
        </p:txBody>
      </p:sp>
      <p:sp>
        <p:nvSpPr>
          <p:cNvPr id="42" name="Text Placeholder 40">
            <a:extLst>
              <a:ext uri="{FF2B5EF4-FFF2-40B4-BE49-F238E27FC236}">
                <a16:creationId xmlns:a16="http://schemas.microsoft.com/office/drawing/2014/main" id="{AA959834-61CC-D95D-9177-BD003A8BCC55}"/>
              </a:ext>
            </a:extLst>
          </p:cNvPr>
          <p:cNvSpPr>
            <a:spLocks noGrp="1"/>
          </p:cNvSpPr>
          <p:nvPr>
            <p:ph type="body" sz="quarter" idx="14" hasCustomPrompt="1"/>
          </p:nvPr>
        </p:nvSpPr>
        <p:spPr>
          <a:xfrm>
            <a:off x="2106404"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Tips</a:t>
            </a:r>
          </a:p>
        </p:txBody>
      </p:sp>
      <p:sp>
        <p:nvSpPr>
          <p:cNvPr id="43" name="Text Placeholder 40">
            <a:extLst>
              <a:ext uri="{FF2B5EF4-FFF2-40B4-BE49-F238E27FC236}">
                <a16:creationId xmlns:a16="http://schemas.microsoft.com/office/drawing/2014/main" id="{53E808C6-86FA-6B77-B2B4-09B4105FDF21}"/>
              </a:ext>
            </a:extLst>
          </p:cNvPr>
          <p:cNvSpPr>
            <a:spLocks noGrp="1"/>
          </p:cNvSpPr>
          <p:nvPr>
            <p:ph type="body" sz="quarter" idx="15" hasCustomPrompt="1"/>
          </p:nvPr>
        </p:nvSpPr>
        <p:spPr>
          <a:xfrm>
            <a:off x="3902662"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Date</a:t>
            </a:r>
          </a:p>
        </p:txBody>
      </p:sp>
      <p:sp>
        <p:nvSpPr>
          <p:cNvPr id="44" name="Text Placeholder 40">
            <a:extLst>
              <a:ext uri="{FF2B5EF4-FFF2-40B4-BE49-F238E27FC236}">
                <a16:creationId xmlns:a16="http://schemas.microsoft.com/office/drawing/2014/main" id="{751CF2E4-D19A-2982-8379-5F7B573D15F9}"/>
              </a:ext>
            </a:extLst>
          </p:cNvPr>
          <p:cNvSpPr>
            <a:spLocks noGrp="1"/>
          </p:cNvSpPr>
          <p:nvPr>
            <p:ph type="body" sz="quarter" idx="16" hasCustomPrompt="1"/>
          </p:nvPr>
        </p:nvSpPr>
        <p:spPr>
          <a:xfrm>
            <a:off x="5698920"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Notes</a:t>
            </a:r>
          </a:p>
        </p:txBody>
      </p:sp>
      <p:sp>
        <p:nvSpPr>
          <p:cNvPr id="45" name="Text Placeholder 40">
            <a:extLst>
              <a:ext uri="{FF2B5EF4-FFF2-40B4-BE49-F238E27FC236}">
                <a16:creationId xmlns:a16="http://schemas.microsoft.com/office/drawing/2014/main" id="{30C4C965-4D43-4CF7-ECCA-8DB37BA8E9F0}"/>
              </a:ext>
            </a:extLst>
          </p:cNvPr>
          <p:cNvSpPr>
            <a:spLocks noGrp="1"/>
          </p:cNvSpPr>
          <p:nvPr>
            <p:ph type="body" sz="quarter" idx="17" hasCustomPrompt="1"/>
          </p:nvPr>
        </p:nvSpPr>
        <p:spPr>
          <a:xfrm>
            <a:off x="7506740" y="138002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Outcome</a:t>
            </a:r>
          </a:p>
        </p:txBody>
      </p:sp>
      <p:sp>
        <p:nvSpPr>
          <p:cNvPr id="46" name="Text Placeholder 40">
            <a:extLst>
              <a:ext uri="{FF2B5EF4-FFF2-40B4-BE49-F238E27FC236}">
                <a16:creationId xmlns:a16="http://schemas.microsoft.com/office/drawing/2014/main" id="{B9A56389-61C0-34A9-4BBA-08FC2C4255AA}"/>
              </a:ext>
            </a:extLst>
          </p:cNvPr>
          <p:cNvSpPr>
            <a:spLocks noGrp="1"/>
          </p:cNvSpPr>
          <p:nvPr>
            <p:ph type="body" sz="quarter" idx="18" hasCustomPrompt="1"/>
          </p:nvPr>
        </p:nvSpPr>
        <p:spPr>
          <a:xfrm>
            <a:off x="323340"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Question</a:t>
            </a:r>
          </a:p>
        </p:txBody>
      </p:sp>
      <p:sp>
        <p:nvSpPr>
          <p:cNvPr id="47" name="Text Placeholder 40">
            <a:extLst>
              <a:ext uri="{FF2B5EF4-FFF2-40B4-BE49-F238E27FC236}">
                <a16:creationId xmlns:a16="http://schemas.microsoft.com/office/drawing/2014/main" id="{750D1C71-1239-A874-2418-307823F9E2AC}"/>
              </a:ext>
            </a:extLst>
          </p:cNvPr>
          <p:cNvSpPr>
            <a:spLocks noGrp="1"/>
          </p:cNvSpPr>
          <p:nvPr>
            <p:ph type="body" sz="quarter" idx="19" hasCustomPrompt="1"/>
          </p:nvPr>
        </p:nvSpPr>
        <p:spPr>
          <a:xfrm>
            <a:off x="2103476"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Check</a:t>
            </a:r>
          </a:p>
        </p:txBody>
      </p:sp>
      <p:sp>
        <p:nvSpPr>
          <p:cNvPr id="48" name="Text Placeholder 40">
            <a:extLst>
              <a:ext uri="{FF2B5EF4-FFF2-40B4-BE49-F238E27FC236}">
                <a16:creationId xmlns:a16="http://schemas.microsoft.com/office/drawing/2014/main" id="{DE149E39-1EF1-5834-FDF4-57BB8ED5A836}"/>
              </a:ext>
            </a:extLst>
          </p:cNvPr>
          <p:cNvSpPr>
            <a:spLocks noGrp="1"/>
          </p:cNvSpPr>
          <p:nvPr>
            <p:ph type="body" sz="quarter" idx="20" hasCustomPrompt="1"/>
          </p:nvPr>
        </p:nvSpPr>
        <p:spPr>
          <a:xfrm>
            <a:off x="3899734"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Alerts</a:t>
            </a:r>
          </a:p>
        </p:txBody>
      </p:sp>
      <p:sp>
        <p:nvSpPr>
          <p:cNvPr id="49" name="Text Placeholder 40">
            <a:extLst>
              <a:ext uri="{FF2B5EF4-FFF2-40B4-BE49-F238E27FC236}">
                <a16:creationId xmlns:a16="http://schemas.microsoft.com/office/drawing/2014/main" id="{72FE1698-A8B4-453E-850C-159D177A761B}"/>
              </a:ext>
            </a:extLst>
          </p:cNvPr>
          <p:cNvSpPr>
            <a:spLocks noGrp="1"/>
          </p:cNvSpPr>
          <p:nvPr>
            <p:ph type="body" sz="quarter" idx="21" hasCustomPrompt="1"/>
          </p:nvPr>
        </p:nvSpPr>
        <p:spPr>
          <a:xfrm>
            <a:off x="5695992" y="3113570"/>
            <a:ext cx="1780136" cy="314325"/>
          </a:xfrm>
        </p:spPr>
        <p:txBody>
          <a:bodyPr>
            <a:noAutofit/>
          </a:bodyPr>
          <a:lstStyle>
            <a:lvl1pPr marL="0" indent="0">
              <a:buNone/>
              <a:defRPr sz="1800">
                <a:solidFill>
                  <a:srgbClr val="333C4E"/>
                </a:solidFill>
                <a:latin typeface="Gilroy-Regular" panose="00000500000000000000" pitchFamily="2" charset="0"/>
              </a:defRPr>
            </a:lvl1pPr>
          </a:lstStyle>
          <a:p>
            <a:pPr lvl="0"/>
            <a:r>
              <a:rPr lang="en-US" dirty="0"/>
              <a:t>Time</a:t>
            </a:r>
          </a:p>
        </p:txBody>
      </p:sp>
    </p:spTree>
    <p:extLst>
      <p:ext uri="{BB962C8B-B14F-4D97-AF65-F5344CB8AC3E}">
        <p14:creationId xmlns:p14="http://schemas.microsoft.com/office/powerpoint/2010/main" val="267284650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s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D559A4-A83A-7186-929F-91D0B3AB53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1" r="3681" b="9283"/>
          <a:stretch/>
        </p:blipFill>
        <p:spPr>
          <a:xfrm>
            <a:off x="0" y="0"/>
            <a:ext cx="9906000" cy="6858000"/>
          </a:xfrm>
          <a:prstGeom prst="rect">
            <a:avLst/>
          </a:prstGeom>
        </p:spPr>
      </p:pic>
      <p:sp>
        <p:nvSpPr>
          <p:cNvPr id="5" name="Footer Placeholder 2">
            <a:extLst>
              <a:ext uri="{FF2B5EF4-FFF2-40B4-BE49-F238E27FC236}">
                <a16:creationId xmlns:a16="http://schemas.microsoft.com/office/drawing/2014/main" id="{DCC66365-B8E5-691C-2090-CF9C326A4B3D}"/>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6" name="Slide Number Placeholder 3">
            <a:extLst>
              <a:ext uri="{FF2B5EF4-FFF2-40B4-BE49-F238E27FC236}">
                <a16:creationId xmlns:a16="http://schemas.microsoft.com/office/drawing/2014/main" id="{786CB3EC-681D-6CDD-901D-33C433C73850}"/>
              </a:ext>
            </a:extLst>
          </p:cNvPr>
          <p:cNvSpPr>
            <a:spLocks noGrp="1"/>
          </p:cNvSpPr>
          <p:nvPr>
            <p:ph type="sldNum" sz="quarter" idx="12"/>
          </p:nvPr>
        </p:nvSpPr>
        <p:spPr>
          <a:xfrm>
            <a:off x="6996113" y="6356352"/>
            <a:ext cx="2228850" cy="365125"/>
          </a:xfrm>
        </p:spPr>
        <p:txBody>
          <a:bodyPr/>
          <a:lstStyle>
            <a:lvl1pPr>
              <a:defRPr sz="1400">
                <a:solidFill>
                  <a:srgbClr val="333C4E"/>
                </a:solidFill>
                <a:latin typeface="Gilroy-Regular" panose="00000500000000000000" pitchFamily="2" charset="0"/>
              </a:defRPr>
            </a:lvl1pPr>
          </a:lstStyle>
          <a:p>
            <a:fld id="{08CF6010-4BEF-CC4F-8009-16DA03D0C4E6}" type="slidenum">
              <a:rPr lang="en-US" smtClean="0"/>
              <a:pPr/>
              <a:t>‹#›</a:t>
            </a:fld>
            <a:endParaRPr lang="en-US" dirty="0"/>
          </a:p>
        </p:txBody>
      </p:sp>
      <p:sp>
        <p:nvSpPr>
          <p:cNvPr id="4" name="Text Placeholder 3">
            <a:extLst>
              <a:ext uri="{FF2B5EF4-FFF2-40B4-BE49-F238E27FC236}">
                <a16:creationId xmlns:a16="http://schemas.microsoft.com/office/drawing/2014/main" id="{AB2F8BA4-7BB5-E292-6EA8-F7700F70F55E}"/>
              </a:ext>
            </a:extLst>
          </p:cNvPr>
          <p:cNvSpPr>
            <a:spLocks noGrp="1"/>
          </p:cNvSpPr>
          <p:nvPr>
            <p:ph type="body" sz="quarter" idx="13" hasCustomPrompt="1"/>
          </p:nvPr>
        </p:nvSpPr>
        <p:spPr>
          <a:xfrm>
            <a:off x="342900" y="952500"/>
            <a:ext cx="4076700" cy="4038600"/>
          </a:xfrm>
        </p:spPr>
        <p:txBody>
          <a:bodyPr/>
          <a:lstStyle>
            <a:lvl1pPr marL="0" indent="0">
              <a:buNone/>
              <a:defRPr sz="1400">
                <a:solidFill>
                  <a:srgbClr val="333C4E"/>
                </a:solidFill>
                <a:latin typeface="Gilroy-Regular"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a:p>
            <a:pPr lvl="0"/>
            <a:endParaRPr lang="en-US" dirty="0"/>
          </a:p>
        </p:txBody>
      </p:sp>
      <p:sp>
        <p:nvSpPr>
          <p:cNvPr id="7" name="Text Placeholder 3">
            <a:extLst>
              <a:ext uri="{FF2B5EF4-FFF2-40B4-BE49-F238E27FC236}">
                <a16:creationId xmlns:a16="http://schemas.microsoft.com/office/drawing/2014/main" id="{DDC3019E-36F1-37EF-CB89-C766FF81E0AF}"/>
              </a:ext>
            </a:extLst>
          </p:cNvPr>
          <p:cNvSpPr>
            <a:spLocks noGrp="1"/>
          </p:cNvSpPr>
          <p:nvPr>
            <p:ph type="body" sz="quarter" idx="14" hasCustomPrompt="1"/>
          </p:nvPr>
        </p:nvSpPr>
        <p:spPr>
          <a:xfrm>
            <a:off x="5219700" y="952500"/>
            <a:ext cx="4076700" cy="4038600"/>
          </a:xfrm>
        </p:spPr>
        <p:txBody>
          <a:bodyPr/>
          <a:lstStyle>
            <a:lvl1pPr marL="0" indent="0">
              <a:buNone/>
              <a:defRPr sz="1400">
                <a:solidFill>
                  <a:srgbClr val="333C4E"/>
                </a:solidFill>
                <a:latin typeface="Gilroy-Regular"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a:p>
            <a:pPr lvl="0"/>
            <a:endParaRPr lang="en-US" dirty="0"/>
          </a:p>
        </p:txBody>
      </p:sp>
      <p:sp>
        <p:nvSpPr>
          <p:cNvPr id="8" name="Holder 2">
            <a:extLst>
              <a:ext uri="{FF2B5EF4-FFF2-40B4-BE49-F238E27FC236}">
                <a16:creationId xmlns:a16="http://schemas.microsoft.com/office/drawing/2014/main" id="{EFD1300F-0F0C-8D23-FED7-668968724BE9}"/>
              </a:ext>
            </a:extLst>
          </p:cNvPr>
          <p:cNvSpPr>
            <a:spLocks noGrp="1"/>
          </p:cNvSpPr>
          <p:nvPr>
            <p:ph type="title" hasCustomPrompt="1"/>
          </p:nvPr>
        </p:nvSpPr>
        <p:spPr>
          <a:xfrm>
            <a:off x="5219701" y="266931"/>
            <a:ext cx="4076700"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Section 2</a:t>
            </a:r>
            <a:endParaRPr dirty="0"/>
          </a:p>
        </p:txBody>
      </p:sp>
      <p:sp>
        <p:nvSpPr>
          <p:cNvPr id="13" name="Text Placeholder 12">
            <a:extLst>
              <a:ext uri="{FF2B5EF4-FFF2-40B4-BE49-F238E27FC236}">
                <a16:creationId xmlns:a16="http://schemas.microsoft.com/office/drawing/2014/main" id="{13D70E7F-8410-34C6-5AAC-AC3C694FD3FB}"/>
              </a:ext>
            </a:extLst>
          </p:cNvPr>
          <p:cNvSpPr>
            <a:spLocks noGrp="1"/>
          </p:cNvSpPr>
          <p:nvPr>
            <p:ph type="body" sz="quarter" idx="15" hasCustomPrompt="1"/>
          </p:nvPr>
        </p:nvSpPr>
        <p:spPr>
          <a:xfrm>
            <a:off x="323850" y="219075"/>
            <a:ext cx="4429125" cy="419100"/>
          </a:xfrm>
        </p:spPr>
        <p:txBody>
          <a:bodyPr>
            <a:noAutofit/>
          </a:bodyPr>
          <a:lstStyle>
            <a:lvl1pPr marL="0" indent="0">
              <a:buNone/>
              <a:defRPr sz="3200">
                <a:solidFill>
                  <a:schemeClr val="bg1"/>
                </a:solidFill>
                <a:latin typeface="Gilroy-Bold" panose="00000800000000000000" pitchFamily="2" charset="0"/>
              </a:defRPr>
            </a:lvl1pPr>
          </a:lstStyle>
          <a:p>
            <a:pPr lvl="0"/>
            <a:r>
              <a:rPr lang="en-US" dirty="0"/>
              <a:t>Section 2</a:t>
            </a:r>
          </a:p>
        </p:txBody>
      </p:sp>
    </p:spTree>
    <p:extLst>
      <p:ext uri="{BB962C8B-B14F-4D97-AF65-F5344CB8AC3E}">
        <p14:creationId xmlns:p14="http://schemas.microsoft.com/office/powerpoint/2010/main" val="1881927579"/>
      </p:ext>
    </p:extLst>
  </p:cSld>
  <p:clrMapOvr>
    <a:masterClrMapping/>
  </p:clrMapOvr>
  <p:extLst>
    <p:ext uri="{DCECCB84-F9BA-43D5-87BE-67443E8EF086}">
      <p15:sldGuideLst xmlns:p15="http://schemas.microsoft.com/office/powerpoint/2012/main">
        <p15:guide id="2" pos="2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DF6F4A4-8B1B-A505-B275-3408294A74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
            <a:ext cx="9906001" cy="6867061"/>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15" name="Text Placeholder 11">
            <a:extLst>
              <a:ext uri="{FF2B5EF4-FFF2-40B4-BE49-F238E27FC236}">
                <a16:creationId xmlns:a16="http://schemas.microsoft.com/office/drawing/2014/main" id="{F2C5A61A-E56D-7E97-1E72-922679BAABC8}"/>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5B5E6"/>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2195529054"/>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5DFD611-6F8A-A9BC-EC8C-0D0424DC47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892930" cy="6858000"/>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5" name="Text Placeholder 11">
            <a:extLst>
              <a:ext uri="{FF2B5EF4-FFF2-40B4-BE49-F238E27FC236}">
                <a16:creationId xmlns:a16="http://schemas.microsoft.com/office/drawing/2014/main" id="{C2AE3227-835C-0E6B-9BCD-A3B59504ADB2}"/>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33C4E"/>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461489935"/>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1D5A389-0F50-507A-8871-2611BB5A74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906000" cy="6867060"/>
          </a:xfrm>
          <a:prstGeom prst="rect">
            <a:avLst/>
          </a:prstGeom>
        </p:spPr>
      </p:pic>
      <p:pic>
        <p:nvPicPr>
          <p:cNvPr id="6" name="Picture 5">
            <a:extLst>
              <a:ext uri="{FF2B5EF4-FFF2-40B4-BE49-F238E27FC236}">
                <a16:creationId xmlns:a16="http://schemas.microsoft.com/office/drawing/2014/main" id="{05BEFDB6-BCD0-3F04-08FE-7F9EC4B08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933" y="-114300"/>
            <a:ext cx="2007989" cy="2007989"/>
          </a:xfrm>
          <a:prstGeom prst="rect">
            <a:avLst/>
          </a:prstGeom>
        </p:spPr>
      </p:pic>
      <p:sp>
        <p:nvSpPr>
          <p:cNvPr id="14" name="Title 13"/>
          <p:cNvSpPr>
            <a:spLocks noGrp="1"/>
          </p:cNvSpPr>
          <p:nvPr>
            <p:ph type="title" hasCustomPrompt="1"/>
          </p:nvPr>
        </p:nvSpPr>
        <p:spPr>
          <a:xfrm>
            <a:off x="-116682" y="2427742"/>
            <a:ext cx="6272213" cy="592816"/>
          </a:xfrm>
        </p:spPr>
        <p:txBody>
          <a:bodyPr>
            <a:noAutofit/>
          </a:bodyPr>
          <a:lstStyle>
            <a:lvl1pPr algn="ctr">
              <a:defRPr sz="36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7" name="Graphic 6">
            <a:extLst>
              <a:ext uri="{FF2B5EF4-FFF2-40B4-BE49-F238E27FC236}">
                <a16:creationId xmlns:a16="http://schemas.microsoft.com/office/drawing/2014/main" id="{D93C18BB-B282-4053-E3C9-4B08DA72346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7127" y="3001723"/>
            <a:ext cx="4114800" cy="25477"/>
          </a:xfrm>
          <a:prstGeom prst="rect">
            <a:avLst/>
          </a:prstGeom>
        </p:spPr>
      </p:pic>
      <p:sp>
        <p:nvSpPr>
          <p:cNvPr id="3" name="Footer Placeholder 2">
            <a:extLst>
              <a:ext uri="{FF2B5EF4-FFF2-40B4-BE49-F238E27FC236}">
                <a16:creationId xmlns:a16="http://schemas.microsoft.com/office/drawing/2014/main" id="{9A6C5142-BA4B-4502-07CA-B6C6351B3EAB}"/>
              </a:ext>
            </a:extLst>
          </p:cNvPr>
          <p:cNvSpPr>
            <a:spLocks noGrp="1"/>
          </p:cNvSpPr>
          <p:nvPr>
            <p:ph type="ftr" sz="quarter" idx="11"/>
          </p:nvPr>
        </p:nvSpPr>
        <p:spPr>
          <a:xfrm>
            <a:off x="-535781" y="6116189"/>
            <a:ext cx="3343275" cy="365125"/>
          </a:xfrm>
        </p:spPr>
        <p:txBody>
          <a:bodyPr/>
          <a:lstStyle>
            <a:lvl1pPr>
              <a:defRPr sz="1800">
                <a:solidFill>
                  <a:schemeClr val="bg1"/>
                </a:solidFill>
                <a:latin typeface="Gilroy Light" panose="00000400000000000000" pitchFamily="50" charset="0"/>
              </a:defRPr>
            </a:lvl1pPr>
          </a:lstStyle>
          <a:p>
            <a:r>
              <a:rPr lang="en-US" dirty="0" err="1"/>
              <a:t>volo.global</a:t>
            </a:r>
            <a:endParaRPr lang="en-US" dirty="0"/>
          </a:p>
        </p:txBody>
      </p:sp>
      <p:sp>
        <p:nvSpPr>
          <p:cNvPr id="8" name="Text Placeholder 11">
            <a:extLst>
              <a:ext uri="{FF2B5EF4-FFF2-40B4-BE49-F238E27FC236}">
                <a16:creationId xmlns:a16="http://schemas.microsoft.com/office/drawing/2014/main" id="{5F761C18-98C1-FF03-9A95-B0D11CC13D99}"/>
              </a:ext>
            </a:extLst>
          </p:cNvPr>
          <p:cNvSpPr>
            <a:spLocks noGrp="1"/>
          </p:cNvSpPr>
          <p:nvPr>
            <p:ph type="body" sz="quarter" idx="12" hasCustomPrompt="1"/>
          </p:nvPr>
        </p:nvSpPr>
        <p:spPr>
          <a:xfrm>
            <a:off x="476218" y="3245197"/>
            <a:ext cx="5749925" cy="409575"/>
          </a:xfrm>
        </p:spPr>
        <p:txBody>
          <a:bodyPr/>
          <a:lstStyle>
            <a:lvl1pPr marL="0" indent="0">
              <a:buNone/>
              <a:defRPr>
                <a:solidFill>
                  <a:srgbClr val="333C4E"/>
                </a:solidFill>
                <a:latin typeface="Gilroy-Regular" panose="00000500000000000000" pitchFamily="2" charset="0"/>
              </a:defRPr>
            </a:lvl1pPr>
          </a:lstStyle>
          <a:p>
            <a:pPr lvl="0"/>
            <a:r>
              <a:rPr lang="en-US" dirty="0"/>
              <a:t>Your text appears here</a:t>
            </a:r>
          </a:p>
        </p:txBody>
      </p:sp>
    </p:spTree>
    <p:extLst>
      <p:ext uri="{BB962C8B-B14F-4D97-AF65-F5344CB8AC3E}">
        <p14:creationId xmlns:p14="http://schemas.microsoft.com/office/powerpoint/2010/main" val="1571585993"/>
      </p:ext>
    </p:extLst>
  </p:cSld>
  <p:clrMapOvr>
    <a:masterClrMapping/>
  </p:clrMapOvr>
  <p:extLst>
    <p:ext uri="{DCECCB84-F9BA-43D5-87BE-67443E8EF086}">
      <p15:sldGuideLst xmlns:p15="http://schemas.microsoft.com/office/powerpoint/2012/main">
        <p15:guide id="1" orient="horz" pos="408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ing Slide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994830C-BDC4-F2D2-0149-1D13DBEEBD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530"/>
            <a:ext cx="9906000" cy="6867060"/>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8" name="Picture 7">
            <a:extLst>
              <a:ext uri="{FF2B5EF4-FFF2-40B4-BE49-F238E27FC236}">
                <a16:creationId xmlns:a16="http://schemas.microsoft.com/office/drawing/2014/main" id="{71817632-27FE-5E19-32DE-8730DC32A2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78136" y="143765"/>
            <a:ext cx="1349724" cy="1349724"/>
          </a:xfrm>
          <a:prstGeom prst="rect">
            <a:avLst/>
          </a:prstGeom>
        </p:spPr>
      </p:pic>
      <p:sp>
        <p:nvSpPr>
          <p:cNvPr id="14" name="Text Placeholder 13">
            <a:extLst>
              <a:ext uri="{FF2B5EF4-FFF2-40B4-BE49-F238E27FC236}">
                <a16:creationId xmlns:a16="http://schemas.microsoft.com/office/drawing/2014/main" id="{151E5E07-0392-E0AF-51F4-3F89DF5C9E56}"/>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6" name="Text Placeholder 15">
            <a:extLst>
              <a:ext uri="{FF2B5EF4-FFF2-40B4-BE49-F238E27FC236}">
                <a16:creationId xmlns:a16="http://schemas.microsoft.com/office/drawing/2014/main" id="{F359E3B8-1C3A-911B-C1E2-82D6E26FFB3F}"/>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24988814"/>
      </p:ext>
    </p:extLst>
  </p:cSld>
  <p:clrMapOvr>
    <a:masterClrMapping/>
  </p:clrMapOvr>
  <p:extLst>
    <p:ext uri="{DCECCB84-F9BA-43D5-87BE-67443E8EF086}">
      <p15:sldGuideLst xmlns:p15="http://schemas.microsoft.com/office/powerpoint/2012/main">
        <p15:guide id="1" orient="horz" pos="2160">
          <p15:clr>
            <a:srgbClr val="FBAE40"/>
          </p15:clr>
        </p15:guide>
        <p15:guide id="2" pos="3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ing Slide 2">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9925E01-9679-ED3C-54B8-29D0749B0C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906000" cy="6867061"/>
          </a:xfrm>
          <a:prstGeom prst="rect">
            <a:avLst/>
          </a:prstGeom>
        </p:spPr>
      </p:pic>
      <p:pic>
        <p:nvPicPr>
          <p:cNvPr id="3" name="Picture 2">
            <a:extLst>
              <a:ext uri="{FF2B5EF4-FFF2-40B4-BE49-F238E27FC236}">
                <a16:creationId xmlns:a16="http://schemas.microsoft.com/office/drawing/2014/main" id="{06807519-1520-CDB8-AF20-8B9691A93200}"/>
              </a:ext>
            </a:extLst>
          </p:cNvPr>
          <p:cNvPicPr>
            <a:picLocks noChangeAspect="1"/>
          </p:cNvPicPr>
          <p:nvPr userDrawn="1"/>
        </p:nvPicPr>
        <p:blipFill>
          <a:blip r:embed="rId4"/>
          <a:stretch>
            <a:fillRect/>
          </a:stretch>
        </p:blipFill>
        <p:spPr>
          <a:xfrm>
            <a:off x="4254730" y="110835"/>
            <a:ext cx="1415584" cy="1415584"/>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rgbClr val="333C4E"/>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rgbClr val="333C4E"/>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rgbClr val="35B5E6"/>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sp>
        <p:nvSpPr>
          <p:cNvPr id="13" name="Text Placeholder 13">
            <a:extLst>
              <a:ext uri="{FF2B5EF4-FFF2-40B4-BE49-F238E27FC236}">
                <a16:creationId xmlns:a16="http://schemas.microsoft.com/office/drawing/2014/main" id="{ECF26764-8197-2AFA-C064-5A37F9B43260}"/>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4" name="Text Placeholder 15">
            <a:extLst>
              <a:ext uri="{FF2B5EF4-FFF2-40B4-BE49-F238E27FC236}">
                <a16:creationId xmlns:a16="http://schemas.microsoft.com/office/drawing/2014/main" id="{48BF2B57-89F0-5E55-21BE-9491B2F7AB9B}"/>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7435518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ing Slide 3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D710E8-2E6D-051B-4310-E6CC198D2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906000" cy="6867061"/>
          </a:xfrm>
          <a:prstGeom prst="rect">
            <a:avLst/>
          </a:prstGeom>
        </p:spPr>
      </p:pic>
      <p:sp>
        <p:nvSpPr>
          <p:cNvPr id="6" name="Footer Placeholder 2">
            <a:extLst>
              <a:ext uri="{FF2B5EF4-FFF2-40B4-BE49-F238E27FC236}">
                <a16:creationId xmlns:a16="http://schemas.microsoft.com/office/drawing/2014/main" id="{3B35097F-6390-B6C5-59FB-C17FF33213CC}"/>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 </a:t>
            </a:r>
          </a:p>
        </p:txBody>
      </p:sp>
      <p:sp>
        <p:nvSpPr>
          <p:cNvPr id="7" name="Slide Number Placeholder 3">
            <a:extLst>
              <a:ext uri="{FF2B5EF4-FFF2-40B4-BE49-F238E27FC236}">
                <a16:creationId xmlns:a16="http://schemas.microsoft.com/office/drawing/2014/main" id="{8F6A5CEC-1E43-136E-B165-E21F2E8AAEB7}"/>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
        <p:nvSpPr>
          <p:cNvPr id="5" name="Title 13">
            <a:extLst>
              <a:ext uri="{FF2B5EF4-FFF2-40B4-BE49-F238E27FC236}">
                <a16:creationId xmlns:a16="http://schemas.microsoft.com/office/drawing/2014/main" id="{798E8BED-87A2-85B9-B4D8-88706C2E132A}"/>
              </a:ext>
            </a:extLst>
          </p:cNvPr>
          <p:cNvSpPr>
            <a:spLocks noGrp="1"/>
          </p:cNvSpPr>
          <p:nvPr>
            <p:ph type="title" hasCustomPrompt="1"/>
          </p:nvPr>
        </p:nvSpPr>
        <p:spPr>
          <a:xfrm>
            <a:off x="1816892" y="3989842"/>
            <a:ext cx="6272213" cy="592816"/>
          </a:xfrm>
        </p:spPr>
        <p:txBody>
          <a:bodyPr>
            <a:noAutofit/>
          </a:bodyPr>
          <a:lstStyle>
            <a:lvl1pPr algn="ctr">
              <a:defRPr sz="3000" b="0" i="0">
                <a:solidFill>
                  <a:schemeClr val="bg1"/>
                </a:solidFill>
                <a:latin typeface="Gilroy ExtraBold" panose="00000900000000000000" pitchFamily="50" charset="0"/>
                <a:ea typeface="Gilroy ExtraBold" panose="00000900000000000000" pitchFamily="50" charset="0"/>
                <a:cs typeface="Gilroy ExtraBold" panose="00000900000000000000" pitchFamily="50" charset="0"/>
              </a:defRPr>
            </a:lvl1pPr>
          </a:lstStyle>
          <a:p>
            <a:r>
              <a:rPr lang="en-US" dirty="0"/>
              <a:t>Your text appears here</a:t>
            </a:r>
          </a:p>
        </p:txBody>
      </p:sp>
      <p:pic>
        <p:nvPicPr>
          <p:cNvPr id="8" name="Picture 7">
            <a:extLst>
              <a:ext uri="{FF2B5EF4-FFF2-40B4-BE49-F238E27FC236}">
                <a16:creationId xmlns:a16="http://schemas.microsoft.com/office/drawing/2014/main" id="{71817632-27FE-5E19-32DE-8730DC32A2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78136" y="143765"/>
            <a:ext cx="1349724" cy="1349724"/>
          </a:xfrm>
          <a:prstGeom prst="rect">
            <a:avLst/>
          </a:prstGeom>
        </p:spPr>
      </p:pic>
      <p:sp>
        <p:nvSpPr>
          <p:cNvPr id="11" name="Text Placeholder 13">
            <a:extLst>
              <a:ext uri="{FF2B5EF4-FFF2-40B4-BE49-F238E27FC236}">
                <a16:creationId xmlns:a16="http://schemas.microsoft.com/office/drawing/2014/main" id="{FD25099F-1D19-59A4-64C7-0DC0C2F5C6EA}"/>
              </a:ext>
            </a:extLst>
          </p:cNvPr>
          <p:cNvSpPr>
            <a:spLocks noGrp="1"/>
          </p:cNvSpPr>
          <p:nvPr>
            <p:ph type="body" sz="quarter" idx="13" hasCustomPrompt="1"/>
          </p:nvPr>
        </p:nvSpPr>
        <p:spPr>
          <a:xfrm>
            <a:off x="4591051" y="2390775"/>
            <a:ext cx="728660" cy="592138"/>
          </a:xfrm>
        </p:spPr>
        <p:txBody>
          <a:bodyPr/>
          <a:lstStyle>
            <a:lvl1pPr marL="0" indent="0">
              <a:buNone/>
              <a:defRPr sz="4400">
                <a:solidFill>
                  <a:srgbClr val="333C4E"/>
                </a:solidFill>
                <a:latin typeface="Gilroy-ExtraBold" panose="00000900000000000000" pitchFamily="2" charset="0"/>
              </a:defRPr>
            </a:lvl1pPr>
          </a:lstStyle>
          <a:p>
            <a:pPr lvl="0"/>
            <a:r>
              <a:rPr lang="en-US" dirty="0"/>
              <a:t> 1</a:t>
            </a:r>
          </a:p>
        </p:txBody>
      </p:sp>
      <p:sp>
        <p:nvSpPr>
          <p:cNvPr id="12" name="Text Placeholder 15">
            <a:extLst>
              <a:ext uri="{FF2B5EF4-FFF2-40B4-BE49-F238E27FC236}">
                <a16:creationId xmlns:a16="http://schemas.microsoft.com/office/drawing/2014/main" id="{36BE35ED-61E7-29A1-CB62-D0207AFEB602}"/>
              </a:ext>
            </a:extLst>
          </p:cNvPr>
          <p:cNvSpPr>
            <a:spLocks noGrp="1"/>
          </p:cNvSpPr>
          <p:nvPr>
            <p:ph type="body" sz="quarter" idx="14" hasCustomPrompt="1"/>
          </p:nvPr>
        </p:nvSpPr>
        <p:spPr>
          <a:xfrm>
            <a:off x="4313632" y="2957514"/>
            <a:ext cx="1202531" cy="523875"/>
          </a:xfrm>
        </p:spPr>
        <p:txBody>
          <a:bodyPr>
            <a:normAutofit/>
          </a:bodyPr>
          <a:lstStyle>
            <a:lvl1pPr marL="0" indent="0">
              <a:buNone/>
              <a:defRPr sz="2600">
                <a:solidFill>
                  <a:srgbClr val="333C4E"/>
                </a:solidFill>
                <a:latin typeface="Gilroy-Regular" panose="00000500000000000000" pitchFamily="2" charset="0"/>
              </a:defRPr>
            </a:lvl1pPr>
          </a:lstStyle>
          <a:p>
            <a:pPr lvl="0"/>
            <a:r>
              <a:rPr lang="en-US" dirty="0"/>
              <a:t>   text</a:t>
            </a:r>
          </a:p>
        </p:txBody>
      </p:sp>
    </p:spTree>
    <p:extLst>
      <p:ext uri="{BB962C8B-B14F-4D97-AF65-F5344CB8AC3E}">
        <p14:creationId xmlns:p14="http://schemas.microsoft.com/office/powerpoint/2010/main" val="1129036916"/>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38D1C-DECB-BF99-0C98-EB5FF0B41E85}"/>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 object 23">
            <a:extLst>
              <a:ext uri="{FF2B5EF4-FFF2-40B4-BE49-F238E27FC236}">
                <a16:creationId xmlns:a16="http://schemas.microsoft.com/office/drawing/2014/main" id="{AA7CAB8B-BFD9-481D-BAE6-9F97C07BEFB1}"/>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5" name="Picture 14">
            <a:extLst>
              <a:ext uri="{FF2B5EF4-FFF2-40B4-BE49-F238E27FC236}">
                <a16:creationId xmlns:a16="http://schemas.microsoft.com/office/drawing/2014/main" id="{C059ABE5-35CC-4995-9694-1B552BFAE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8" name="Holder 2">
            <a:extLst>
              <a:ext uri="{FF2B5EF4-FFF2-40B4-BE49-F238E27FC236}">
                <a16:creationId xmlns:a16="http://schemas.microsoft.com/office/drawing/2014/main" id="{F2D62243-6523-09FE-C15A-4444316657AD}"/>
              </a:ext>
            </a:extLst>
          </p:cNvPr>
          <p:cNvSpPr>
            <a:spLocks noGrp="1"/>
          </p:cNvSpPr>
          <p:nvPr>
            <p:ph type="title"/>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endParaRPr dirty="0"/>
          </a:p>
        </p:txBody>
      </p:sp>
      <p:sp>
        <p:nvSpPr>
          <p:cNvPr id="3" name="Text Placeholder 2">
            <a:extLst>
              <a:ext uri="{FF2B5EF4-FFF2-40B4-BE49-F238E27FC236}">
                <a16:creationId xmlns:a16="http://schemas.microsoft.com/office/drawing/2014/main" id="{55EB47BF-FBE0-7FF8-C74B-D3BD0DA67F8B}"/>
              </a:ext>
            </a:extLst>
          </p:cNvPr>
          <p:cNvSpPr>
            <a:spLocks noGrp="1"/>
          </p:cNvSpPr>
          <p:nvPr>
            <p:ph type="body" sz="quarter" idx="13" hasCustomPrompt="1"/>
          </p:nvPr>
        </p:nvSpPr>
        <p:spPr>
          <a:xfrm>
            <a:off x="411163" y="1322353"/>
            <a:ext cx="4541836" cy="4238625"/>
          </a:xfrm>
        </p:spPr>
        <p:txBody>
          <a:bodyPr>
            <a:normAutofit/>
          </a:bodyPr>
          <a:lstStyle>
            <a:lvl1pPr marL="0" indent="0" algn="l">
              <a:buNone/>
              <a:defRPr sz="1400">
                <a:solidFill>
                  <a:srgbClr val="484949"/>
                </a:solidFill>
                <a:latin typeface="Gilroy-Regular" panose="00000500000000000000" pitchFamily="2" charset="0"/>
              </a:defRPr>
            </a:lvl1pPr>
            <a:lvl2pPr marL="457200" indent="0" algn="l">
              <a:buNone/>
              <a:defRPr sz="1400">
                <a:solidFill>
                  <a:srgbClr val="484949"/>
                </a:solidFill>
                <a:latin typeface="Gilroy-Regular" panose="00000500000000000000" pitchFamily="2" charset="0"/>
              </a:defRPr>
            </a:lvl2pPr>
            <a:lvl3pPr marL="914400" indent="0" algn="l">
              <a:buNone/>
              <a:defRPr sz="1400">
                <a:solidFill>
                  <a:srgbClr val="484949"/>
                </a:solidFill>
                <a:latin typeface="Gilroy-Regular" panose="00000500000000000000" pitchFamily="2" charset="0"/>
              </a:defRPr>
            </a:lvl3pPr>
            <a:lvl4pPr marL="1371600" indent="0" algn="l">
              <a:buNone/>
              <a:defRPr sz="1400">
                <a:solidFill>
                  <a:srgbClr val="484949"/>
                </a:solidFill>
                <a:latin typeface="Gilroy-Regular" panose="00000500000000000000" pitchFamily="2" charset="0"/>
              </a:defRPr>
            </a:lvl4pPr>
            <a:lvl5pPr marL="1828800" indent="0" algn="l">
              <a:buNone/>
              <a:defRPr sz="1400">
                <a:solidFill>
                  <a:srgbClr val="484949"/>
                </a:solidFill>
                <a:latin typeface="Gilroy-Regular" panose="00000500000000000000" pitchFamily="2" charset="0"/>
              </a:defRPr>
            </a:lvl5pPr>
          </a:lstStyle>
          <a:p>
            <a:pPr lvl="0"/>
            <a:r>
              <a:rPr lang="en-US" dirty="0"/>
              <a:t>With our tech expertise and experience in engineering sophisticated tech solutions, we enable you to achieve your business objectives in tune with your strategy, time, and budget. What you’ll get is future-proof software that will help you maintain your competitive edge. </a:t>
            </a:r>
          </a:p>
        </p:txBody>
      </p:sp>
      <p:sp>
        <p:nvSpPr>
          <p:cNvPr id="9" name="Footer Placeholder 2">
            <a:extLst>
              <a:ext uri="{FF2B5EF4-FFF2-40B4-BE49-F238E27FC236}">
                <a16:creationId xmlns:a16="http://schemas.microsoft.com/office/drawing/2014/main" id="{DFBF5A88-D7E7-87AF-CAF2-53A4E395CEB4}"/>
              </a:ext>
            </a:extLst>
          </p:cNvPr>
          <p:cNvSpPr>
            <a:spLocks noGrp="1"/>
          </p:cNvSpPr>
          <p:nvPr>
            <p:ph type="ftr" sz="quarter" idx="11"/>
          </p:nvPr>
        </p:nvSpPr>
        <p:spPr>
          <a:xfrm>
            <a:off x="171450" y="6356352"/>
            <a:ext cx="2386013" cy="365125"/>
          </a:xfrm>
        </p:spPr>
        <p:txBody>
          <a:bodyPr/>
          <a:lstStyle>
            <a:lvl1pPr>
              <a:defRPr sz="1400">
                <a:solidFill>
                  <a:schemeClr val="bg1"/>
                </a:solidFill>
                <a:latin typeface="Gilroy-Regular" panose="00000500000000000000" pitchFamily="2" charset="0"/>
              </a:defRPr>
            </a:lvl1pPr>
          </a:lstStyle>
          <a:p>
            <a:r>
              <a:rPr lang="en-US" dirty="0"/>
              <a:t>VOLO Learning Culture</a:t>
            </a:r>
          </a:p>
        </p:txBody>
      </p:sp>
      <p:sp>
        <p:nvSpPr>
          <p:cNvPr id="11" name="Slide Number Placeholder 3">
            <a:extLst>
              <a:ext uri="{FF2B5EF4-FFF2-40B4-BE49-F238E27FC236}">
                <a16:creationId xmlns:a16="http://schemas.microsoft.com/office/drawing/2014/main" id="{FF37B3B0-0F85-6E8C-105E-E2D42F15DB1F}"/>
              </a:ext>
            </a:extLst>
          </p:cNvPr>
          <p:cNvSpPr>
            <a:spLocks noGrp="1"/>
          </p:cNvSpPr>
          <p:nvPr>
            <p:ph type="sldNum" sz="quarter" idx="12"/>
          </p:nvPr>
        </p:nvSpPr>
        <p:spPr>
          <a:xfrm>
            <a:off x="6996113" y="6356352"/>
            <a:ext cx="2228850" cy="365125"/>
          </a:xfrm>
        </p:spPr>
        <p:txBody>
          <a:bodyPr/>
          <a:lstStyle>
            <a:lvl1pPr>
              <a:defRPr sz="1400">
                <a:solidFill>
                  <a:schemeClr val="bg1"/>
                </a:solidFill>
                <a:latin typeface="Gilroy-Regular" panose="00000500000000000000"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580901625"/>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1D5E1-F6E6-B107-1F01-6D388094F142}"/>
              </a:ext>
            </a:extLst>
          </p:cNvPr>
          <p:cNvSpPr/>
          <p:nvPr userDrawn="1"/>
        </p:nvSpPr>
        <p:spPr>
          <a:xfrm>
            <a:off x="18" y="6196727"/>
            <a:ext cx="9905983" cy="661274"/>
          </a:xfrm>
          <a:prstGeom prst="rect">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67FF281-2CF9-A5E4-AAC0-150C8B592A59}"/>
              </a:ext>
            </a:extLst>
          </p:cNvPr>
          <p:cNvSpPr txBox="1">
            <a:spLocks/>
          </p:cNvSpPr>
          <p:nvPr userDrawn="1"/>
        </p:nvSpPr>
        <p:spPr>
          <a:xfrm>
            <a:off x="171450" y="6356352"/>
            <a:ext cx="2386013"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VOLO Learning Culture</a:t>
            </a:r>
            <a:endParaRPr lang="en-US" dirty="0"/>
          </a:p>
        </p:txBody>
      </p:sp>
      <p:sp>
        <p:nvSpPr>
          <p:cNvPr id="4" name="Slide Number Placeholder 3">
            <a:extLst>
              <a:ext uri="{FF2B5EF4-FFF2-40B4-BE49-F238E27FC236}">
                <a16:creationId xmlns:a16="http://schemas.microsoft.com/office/drawing/2014/main" id="{B3FB8978-E654-271A-B95A-438C9B0E37CA}"/>
              </a:ext>
            </a:extLst>
          </p:cNvPr>
          <p:cNvSpPr txBox="1">
            <a:spLocks/>
          </p:cNvSpPr>
          <p:nvPr userDrawn="1"/>
        </p:nvSpPr>
        <p:spPr>
          <a:xfrm>
            <a:off x="6996113" y="6356352"/>
            <a:ext cx="222885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Gilroy-Regular"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6010-4BEF-CC4F-8009-16DA03D0C4E6}" type="slidenum">
              <a:rPr lang="en-US" smtClean="0"/>
              <a:pPr/>
              <a:t>‹#›</a:t>
            </a:fld>
            <a:endParaRPr lang="en-US" dirty="0"/>
          </a:p>
        </p:txBody>
      </p:sp>
      <p:sp>
        <p:nvSpPr>
          <p:cNvPr id="9" name="Holder 2">
            <a:extLst>
              <a:ext uri="{FF2B5EF4-FFF2-40B4-BE49-F238E27FC236}">
                <a16:creationId xmlns:a16="http://schemas.microsoft.com/office/drawing/2014/main" id="{7F68A397-7108-4CA5-A2D8-859901E08086}"/>
              </a:ext>
            </a:extLst>
          </p:cNvPr>
          <p:cNvSpPr>
            <a:spLocks noGrp="1"/>
          </p:cNvSpPr>
          <p:nvPr>
            <p:ph type="title" hasCustomPrompt="1"/>
          </p:nvPr>
        </p:nvSpPr>
        <p:spPr>
          <a:xfrm>
            <a:off x="2031298" y="442971"/>
            <a:ext cx="5843405" cy="418638"/>
          </a:xfrm>
          <a:prstGeom prst="rect">
            <a:avLst/>
          </a:prstGeom>
        </p:spPr>
        <p:txBody>
          <a:bodyPr lIns="0" tIns="0" rIns="0" bIns="0">
            <a:noAutofit/>
          </a:bodyPr>
          <a:lstStyle>
            <a:lvl1pPr>
              <a:defRPr sz="3200" b="0" i="0">
                <a:solidFill>
                  <a:srgbClr val="35B5E6"/>
                </a:solidFill>
                <a:latin typeface="Gilroy-Bold" panose="00000800000000000000" pitchFamily="2" charset="0"/>
                <a:cs typeface="Gilroy-Bold" panose="00000800000000000000" pitchFamily="2" charset="0"/>
              </a:defRPr>
            </a:lvl1pPr>
          </a:lstStyle>
          <a:p>
            <a:r>
              <a:rPr lang="en-US" dirty="0"/>
              <a:t>Bullet Points</a:t>
            </a:r>
            <a:endParaRPr dirty="0"/>
          </a:p>
        </p:txBody>
      </p:sp>
      <p:sp>
        <p:nvSpPr>
          <p:cNvPr id="13" name="bk object 23">
            <a:extLst>
              <a:ext uri="{FF2B5EF4-FFF2-40B4-BE49-F238E27FC236}">
                <a16:creationId xmlns:a16="http://schemas.microsoft.com/office/drawing/2014/main" id="{E75ABCD0-191B-4ED2-96EE-0143A1A3F922}"/>
              </a:ext>
            </a:extLst>
          </p:cNvPr>
          <p:cNvSpPr/>
          <p:nvPr userDrawn="1"/>
        </p:nvSpPr>
        <p:spPr>
          <a:xfrm>
            <a:off x="1754004" y="318250"/>
            <a:ext cx="0" cy="711712"/>
          </a:xfrm>
          <a:custGeom>
            <a:avLst/>
            <a:gdLst/>
            <a:ahLst/>
            <a:cxnLst/>
            <a:rect l="l" t="t" r="r" b="b"/>
            <a:pathLst>
              <a:path h="784860">
                <a:moveTo>
                  <a:pt x="0" y="0"/>
                </a:moveTo>
                <a:lnTo>
                  <a:pt x="0" y="784745"/>
                </a:lnTo>
              </a:path>
            </a:pathLst>
          </a:custGeom>
          <a:ln w="12700">
            <a:solidFill>
              <a:srgbClr val="333C4E"/>
            </a:solidFill>
          </a:ln>
        </p:spPr>
        <p:txBody>
          <a:bodyPr wrap="square" lIns="0" tIns="0" rIns="0" bIns="0" rtlCol="0"/>
          <a:lstStyle/>
          <a:p>
            <a:endParaRPr sz="1632" dirty="0">
              <a:latin typeface="Muli" pitchFamily="2" charset="0"/>
            </a:endParaRPr>
          </a:p>
        </p:txBody>
      </p:sp>
      <p:pic>
        <p:nvPicPr>
          <p:cNvPr id="16" name="Picture 15">
            <a:extLst>
              <a:ext uri="{FF2B5EF4-FFF2-40B4-BE49-F238E27FC236}">
                <a16:creationId xmlns:a16="http://schemas.microsoft.com/office/drawing/2014/main" id="{3E352A3E-4F78-4CF9-986B-4A6EEB7A8F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86" y="426972"/>
            <a:ext cx="1116735" cy="489731"/>
          </a:xfrm>
          <a:prstGeom prst="rect">
            <a:avLst/>
          </a:prstGeom>
        </p:spPr>
      </p:pic>
      <p:sp>
        <p:nvSpPr>
          <p:cNvPr id="14" name="Text Placeholder 2">
            <a:extLst>
              <a:ext uri="{FF2B5EF4-FFF2-40B4-BE49-F238E27FC236}">
                <a16:creationId xmlns:a16="http://schemas.microsoft.com/office/drawing/2014/main" id="{BEB2AEFA-6B71-9930-294C-ACC97F0EA0D8}"/>
              </a:ext>
            </a:extLst>
          </p:cNvPr>
          <p:cNvSpPr>
            <a:spLocks noGrp="1"/>
          </p:cNvSpPr>
          <p:nvPr>
            <p:ph type="body" sz="quarter" idx="14" hasCustomPrompt="1"/>
          </p:nvPr>
        </p:nvSpPr>
        <p:spPr>
          <a:xfrm>
            <a:off x="334586" y="1450984"/>
            <a:ext cx="4210050" cy="1191678"/>
          </a:xfrm>
        </p:spPr>
        <p:txBody>
          <a:bodyPr/>
          <a:lstStyle>
            <a:lvl1pPr marL="285750" indent="-285750">
              <a:buFontTx/>
              <a:buBlip>
                <a:blip r:embed="rId3">
                  <a:extLst>
                    <a:ext uri="{96DAC541-7B7A-43D3-8B79-37D633B846F1}">
                      <asvg:svgBlip xmlns:asvg="http://schemas.microsoft.com/office/drawing/2016/SVG/main" r:embed="rId4"/>
                    </a:ext>
                  </a:extLst>
                </a:blip>
              </a:buBlip>
              <a:defRPr sz="1600">
                <a:solidFill>
                  <a:srgbClr val="484949"/>
                </a:solidFill>
                <a:latin typeface="Gilroy-Regular" panose="00000500000000000000" pitchFamily="2" charset="0"/>
              </a:defRPr>
            </a:lvl1pPr>
          </a:lstStyle>
          <a:p>
            <a:pPr lvl="0"/>
            <a:r>
              <a:rPr lang="en-US" dirty="0"/>
              <a:t>Determining priorities</a:t>
            </a:r>
          </a:p>
          <a:p>
            <a:pPr lvl="0"/>
            <a:r>
              <a:rPr lang="en-US" dirty="0"/>
              <a:t>Defining development paths</a:t>
            </a:r>
          </a:p>
          <a:p>
            <a:pPr lvl="0"/>
            <a:r>
              <a:rPr lang="en-US" dirty="0"/>
              <a:t>Documenting</a:t>
            </a:r>
          </a:p>
          <a:p>
            <a:pPr lvl="0"/>
            <a:endParaRPr lang="en-US" dirty="0"/>
          </a:p>
          <a:p>
            <a:pPr lvl="0"/>
            <a:endParaRPr lang="en-US" dirty="0"/>
          </a:p>
        </p:txBody>
      </p:sp>
    </p:spTree>
    <p:extLst>
      <p:ext uri="{BB962C8B-B14F-4D97-AF65-F5344CB8AC3E}">
        <p14:creationId xmlns:p14="http://schemas.microsoft.com/office/powerpoint/2010/main" val="37266928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latin typeface="Muli" pitchFamily="2" charset="0"/>
              </a:defRPr>
            </a:lvl1pPr>
          </a:lstStyle>
          <a:p>
            <a:fld id="{D0DF8EBF-8378-634C-A02B-E8236C3CC765}" type="datetime1">
              <a:rPr lang="en-US" smtClean="0"/>
              <a:pPr/>
              <a:t>1/30/2023</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Muli" pitchFamily="2" charset="0"/>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latin typeface="Muli" pitchFamily="2" charset="0"/>
              </a:defRPr>
            </a:lvl1pPr>
          </a:lstStyle>
          <a:p>
            <a:fld id="{08CF6010-4BEF-CC4F-8009-16DA03D0C4E6}" type="slidenum">
              <a:rPr lang="en-US" smtClean="0"/>
              <a:pPr/>
              <a:t>‹#›</a:t>
            </a:fld>
            <a:endParaRPr lang="en-US" dirty="0"/>
          </a:p>
        </p:txBody>
      </p:sp>
    </p:spTree>
    <p:extLst>
      <p:ext uri="{BB962C8B-B14F-4D97-AF65-F5344CB8AC3E}">
        <p14:creationId xmlns:p14="http://schemas.microsoft.com/office/powerpoint/2010/main" val="697265520"/>
      </p:ext>
    </p:extLst>
  </p:cSld>
  <p:clrMap bg1="lt1" tx1="dk1" bg2="lt2" tx2="dk2" accent1="accent1" accent2="accent2" accent3="accent3" accent4="accent4" accent5="accent5" accent6="accent6" hlink="hlink" folHlink="folHlink"/>
  <p:sldLayoutIdLst>
    <p:sldLayoutId id="2147483667" r:id="rId1"/>
    <p:sldLayoutId id="2147483692" r:id="rId2"/>
    <p:sldLayoutId id="2147483693" r:id="rId3"/>
    <p:sldLayoutId id="2147483695" r:id="rId4"/>
    <p:sldLayoutId id="2147483694" r:id="rId5"/>
    <p:sldLayoutId id="2147483696" r:id="rId6"/>
    <p:sldLayoutId id="2147483697" r:id="rId7"/>
    <p:sldLayoutId id="2147483698" r:id="rId8"/>
    <p:sldLayoutId id="2147483677" r:id="rId9"/>
    <p:sldLayoutId id="2147483699" r:id="rId10"/>
    <p:sldLayoutId id="2147483700" r:id="rId11"/>
    <p:sldLayoutId id="2147483701" r:id="rId12"/>
    <p:sldLayoutId id="2147483678" r:id="rId13"/>
    <p:sldLayoutId id="2147483679" r:id="rId14"/>
    <p:sldLayoutId id="2147483702" r:id="rId15"/>
    <p:sldLayoutId id="2147483683" r:id="rId16"/>
  </p:sldLayoutIdLst>
  <p:hf hdr="0" dt="0"/>
  <p:txStyles>
    <p:titleStyle>
      <a:lvl1pPr algn="l" defTabSz="914400" rtl="0" eaLnBrk="1" latinLnBrk="0" hangingPunct="1">
        <a:lnSpc>
          <a:spcPct val="90000"/>
        </a:lnSpc>
        <a:spcBef>
          <a:spcPct val="0"/>
        </a:spcBef>
        <a:buNone/>
        <a:defRPr sz="4400" kern="1200">
          <a:solidFill>
            <a:schemeClr val="tx1"/>
          </a:solidFill>
          <a:latin typeface="Muli Ligh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www.w3schools.com/js/tryit.asp?filename=tryjs_intro_lightbulb"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FD32-3640-ED05-09A9-2C8BEAEB9CAD}"/>
              </a:ext>
            </a:extLst>
          </p:cNvPr>
          <p:cNvSpPr>
            <a:spLocks noGrp="1"/>
          </p:cNvSpPr>
          <p:nvPr>
            <p:ph type="title"/>
          </p:nvPr>
        </p:nvSpPr>
        <p:spPr>
          <a:xfrm>
            <a:off x="451061" y="2427742"/>
            <a:ext cx="6272213" cy="592816"/>
          </a:xfrm>
        </p:spPr>
        <p:txBody>
          <a:bodyPr/>
          <a:lstStyle/>
          <a:p>
            <a:pPr algn="l"/>
            <a:r>
              <a:rPr lang="en-US" dirty="0"/>
              <a:t>Introduction</a:t>
            </a:r>
            <a:endParaRPr lang="ru-RU" dirty="0"/>
          </a:p>
        </p:txBody>
      </p:sp>
      <p:sp>
        <p:nvSpPr>
          <p:cNvPr id="3" name="Footer Placeholder 2">
            <a:extLst>
              <a:ext uri="{FF2B5EF4-FFF2-40B4-BE49-F238E27FC236}">
                <a16:creationId xmlns:a16="http://schemas.microsoft.com/office/drawing/2014/main" id="{24E9E111-6D81-C95C-3529-BDF1D4244A39}"/>
              </a:ext>
            </a:extLst>
          </p:cNvPr>
          <p:cNvSpPr>
            <a:spLocks noGrp="1"/>
          </p:cNvSpPr>
          <p:nvPr>
            <p:ph type="ftr" sz="quarter" idx="11"/>
          </p:nvPr>
        </p:nvSpPr>
        <p:spPr/>
        <p:txBody>
          <a:bodyPr/>
          <a:lstStyle/>
          <a:p>
            <a:r>
              <a:rPr lang="en-US"/>
              <a:t>volo.global</a:t>
            </a:r>
            <a:endParaRPr lang="en-US" dirty="0"/>
          </a:p>
        </p:txBody>
      </p:sp>
    </p:spTree>
    <p:extLst>
      <p:ext uri="{BB962C8B-B14F-4D97-AF65-F5344CB8AC3E}">
        <p14:creationId xmlns:p14="http://schemas.microsoft.com/office/powerpoint/2010/main" val="3072141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dirty="0">
                <a:latin typeface="Gilroy ExtraBold" panose="00000900000000000000" charset="-52"/>
              </a:rPr>
              <a:t>Intro to HTML</a:t>
            </a:r>
            <a:endParaRPr lang="ru-RU" dirty="0">
              <a:latin typeface="Gilroy ExtraBold" panose="00000900000000000000" charset="-52"/>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334585" y="1384663"/>
            <a:ext cx="9261699" cy="1201783"/>
          </a:xfrm>
        </p:spPr>
        <p:txBody>
          <a:bodyPr>
            <a:noAutofit/>
          </a:bodyPr>
          <a:lstStyle/>
          <a:p>
            <a:pPr marL="0" indent="0">
              <a:buNone/>
            </a:pPr>
            <a:r>
              <a:rPr lang="en-US" sz="1800" b="1" i="0" dirty="0">
                <a:solidFill>
                  <a:srgbClr val="374151"/>
                </a:solidFill>
                <a:effectLst/>
                <a:latin typeface="Gilroy-Regular" panose="020B0604020202020204" charset="-52"/>
              </a:rPr>
              <a:t>HTML (Hyper Text Markup Language) </a:t>
            </a:r>
            <a:r>
              <a:rPr lang="en-US" sz="1800" b="0" i="0" dirty="0">
                <a:solidFill>
                  <a:srgbClr val="374151"/>
                </a:solidFill>
                <a:effectLst/>
                <a:latin typeface="Gilroy-Regular" panose="020B0604020202020204" charset="-52"/>
              </a:rPr>
              <a:t>is a standardized markup language used to create and structure web pages. It provides the structure and content of a web page, including text, images, links, and other elements.</a:t>
            </a:r>
          </a:p>
        </p:txBody>
      </p:sp>
      <p:pic>
        <p:nvPicPr>
          <p:cNvPr id="6" name="Picture 5">
            <a:extLst>
              <a:ext uri="{FF2B5EF4-FFF2-40B4-BE49-F238E27FC236}">
                <a16:creationId xmlns:a16="http://schemas.microsoft.com/office/drawing/2014/main" id="{8A2F4D5E-8EDC-0069-9771-B943017ADA0D}"/>
              </a:ext>
            </a:extLst>
          </p:cNvPr>
          <p:cNvPicPr>
            <a:picLocks noChangeAspect="1"/>
          </p:cNvPicPr>
          <p:nvPr/>
        </p:nvPicPr>
        <p:blipFill>
          <a:blip r:embed="rId3"/>
          <a:stretch>
            <a:fillRect/>
          </a:stretch>
        </p:blipFill>
        <p:spPr>
          <a:xfrm>
            <a:off x="443865" y="2895240"/>
            <a:ext cx="3228975" cy="2381249"/>
          </a:xfrm>
          <a:prstGeom prst="rect">
            <a:avLst/>
          </a:prstGeom>
        </p:spPr>
      </p:pic>
      <p:sp>
        <p:nvSpPr>
          <p:cNvPr id="7" name="Arrow: Right 6">
            <a:extLst>
              <a:ext uri="{FF2B5EF4-FFF2-40B4-BE49-F238E27FC236}">
                <a16:creationId xmlns:a16="http://schemas.microsoft.com/office/drawing/2014/main" id="{4E8EA374-EA7E-DA83-E449-B009F01CC504}"/>
              </a:ext>
            </a:extLst>
          </p:cNvPr>
          <p:cNvSpPr/>
          <p:nvPr/>
        </p:nvSpPr>
        <p:spPr>
          <a:xfrm>
            <a:off x="4259966" y="3852917"/>
            <a:ext cx="1602377" cy="418638"/>
          </a:xfrm>
          <a:prstGeom prst="rightArrow">
            <a:avLst/>
          </a:prstGeom>
          <a:solidFill>
            <a:srgbClr val="35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7EEE29-D64C-0A6B-5F62-6FB6F46DAF20}"/>
              </a:ext>
            </a:extLst>
          </p:cNvPr>
          <p:cNvPicPr>
            <a:picLocks noChangeAspect="1"/>
          </p:cNvPicPr>
          <p:nvPr/>
        </p:nvPicPr>
        <p:blipFill>
          <a:blip r:embed="rId4"/>
          <a:stretch>
            <a:fillRect/>
          </a:stretch>
        </p:blipFill>
        <p:spPr>
          <a:xfrm>
            <a:off x="6233160" y="2895240"/>
            <a:ext cx="3228975" cy="2381249"/>
          </a:xfrm>
          <a:prstGeom prst="rect">
            <a:avLst/>
          </a:prstGeom>
        </p:spPr>
      </p:pic>
    </p:spTree>
    <p:extLst>
      <p:ext uri="{BB962C8B-B14F-4D97-AF65-F5344CB8AC3E}">
        <p14:creationId xmlns:p14="http://schemas.microsoft.com/office/powerpoint/2010/main" val="1636039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dirty="0">
                <a:latin typeface="Gilroy ExtraBold" panose="00000900000000000000" charset="-52"/>
              </a:rPr>
              <a:t>Intro to CSS</a:t>
            </a:r>
            <a:endParaRPr lang="ru-RU" dirty="0">
              <a:latin typeface="Gilroy ExtraBold" panose="00000900000000000000" charset="-52"/>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334585" y="1200768"/>
            <a:ext cx="9497392" cy="1384663"/>
          </a:xfrm>
        </p:spPr>
        <p:txBody>
          <a:bodyPr>
            <a:noAutofit/>
          </a:bodyPr>
          <a:lstStyle/>
          <a:p>
            <a:pPr marL="0" indent="0">
              <a:buNone/>
            </a:pPr>
            <a:r>
              <a:rPr lang="en-US" sz="1800" b="1" i="0" dirty="0">
                <a:solidFill>
                  <a:srgbClr val="374151"/>
                </a:solidFill>
                <a:effectLst/>
                <a:latin typeface="Gilroy-Regular" panose="020B0604020202020204" charset="-52"/>
              </a:rPr>
              <a:t>CSS (Cascading Style Sheets) </a:t>
            </a:r>
            <a:r>
              <a:rPr lang="en-US" sz="1800" b="0" i="0" dirty="0">
                <a:solidFill>
                  <a:srgbClr val="374151"/>
                </a:solidFill>
                <a:effectLst/>
                <a:latin typeface="Gilroy-Regular" panose="020B0604020202020204" charset="-52"/>
              </a:rPr>
              <a:t>is a style sheet language used for describing the look and formatting of a web page or document written in HTML. CSS (Cascading Style Sheets) is a style sheet language used for describing the look and formatting of a web page or document written in HTML.</a:t>
            </a:r>
          </a:p>
        </p:txBody>
      </p:sp>
      <p:sp>
        <p:nvSpPr>
          <p:cNvPr id="7" name="Arrow: Right 6">
            <a:extLst>
              <a:ext uri="{FF2B5EF4-FFF2-40B4-BE49-F238E27FC236}">
                <a16:creationId xmlns:a16="http://schemas.microsoft.com/office/drawing/2014/main" id="{4E8EA374-EA7E-DA83-E449-B009F01CC504}"/>
              </a:ext>
            </a:extLst>
          </p:cNvPr>
          <p:cNvSpPr/>
          <p:nvPr/>
        </p:nvSpPr>
        <p:spPr>
          <a:xfrm>
            <a:off x="4059700" y="3754379"/>
            <a:ext cx="1602377" cy="418638"/>
          </a:xfrm>
          <a:prstGeom prst="rightArrow">
            <a:avLst/>
          </a:prstGeom>
          <a:solidFill>
            <a:srgbClr val="35B5E6"/>
          </a:solidFill>
          <a:ln>
            <a:solidFill>
              <a:srgbClr val="35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7145B4-76BB-CE7C-CA7B-894F7BA27F8A}"/>
              </a:ext>
            </a:extLst>
          </p:cNvPr>
          <p:cNvPicPr>
            <a:picLocks noChangeAspect="1"/>
          </p:cNvPicPr>
          <p:nvPr/>
        </p:nvPicPr>
        <p:blipFill>
          <a:blip r:embed="rId2"/>
          <a:stretch>
            <a:fillRect/>
          </a:stretch>
        </p:blipFill>
        <p:spPr>
          <a:xfrm>
            <a:off x="746783" y="2560897"/>
            <a:ext cx="2569029" cy="3303037"/>
          </a:xfrm>
          <a:prstGeom prst="rect">
            <a:avLst/>
          </a:prstGeom>
        </p:spPr>
      </p:pic>
      <p:pic>
        <p:nvPicPr>
          <p:cNvPr id="10" name="Picture 9">
            <a:extLst>
              <a:ext uri="{FF2B5EF4-FFF2-40B4-BE49-F238E27FC236}">
                <a16:creationId xmlns:a16="http://schemas.microsoft.com/office/drawing/2014/main" id="{2E776D24-57C4-87A8-602F-849F132F5828}"/>
              </a:ext>
            </a:extLst>
          </p:cNvPr>
          <p:cNvPicPr>
            <a:picLocks noChangeAspect="1"/>
          </p:cNvPicPr>
          <p:nvPr/>
        </p:nvPicPr>
        <p:blipFill>
          <a:blip r:embed="rId3"/>
          <a:stretch>
            <a:fillRect/>
          </a:stretch>
        </p:blipFill>
        <p:spPr>
          <a:xfrm>
            <a:off x="6405965" y="2574000"/>
            <a:ext cx="2733684" cy="3289934"/>
          </a:xfrm>
          <a:prstGeom prst="rect">
            <a:avLst/>
          </a:prstGeom>
        </p:spPr>
      </p:pic>
    </p:spTree>
    <p:extLst>
      <p:ext uri="{BB962C8B-B14F-4D97-AF65-F5344CB8AC3E}">
        <p14:creationId xmlns:p14="http://schemas.microsoft.com/office/powerpoint/2010/main" val="1570464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F824-9255-4043-8B47-A1C0D668F0B4}"/>
              </a:ext>
            </a:extLst>
          </p:cNvPr>
          <p:cNvSpPr>
            <a:spLocks noGrp="1"/>
          </p:cNvSpPr>
          <p:nvPr>
            <p:ph type="title"/>
          </p:nvPr>
        </p:nvSpPr>
        <p:spPr/>
        <p:txBody>
          <a:bodyPr/>
          <a:lstStyle/>
          <a:p>
            <a:r>
              <a:rPr lang="en-US" dirty="0">
                <a:latin typeface="Gilroy-ExtraBold" panose="00000900000000000000" charset="-52"/>
              </a:rPr>
              <a:t>Intro to JavaScript</a:t>
            </a:r>
            <a:endParaRPr lang="ru-RU" dirty="0">
              <a:latin typeface="Gilroy-ExtraBold" panose="00000900000000000000" charset="-52"/>
            </a:endParaRPr>
          </a:p>
        </p:txBody>
      </p:sp>
      <p:sp>
        <p:nvSpPr>
          <p:cNvPr id="5" name="TextBox 4">
            <a:extLst>
              <a:ext uri="{FF2B5EF4-FFF2-40B4-BE49-F238E27FC236}">
                <a16:creationId xmlns:a16="http://schemas.microsoft.com/office/drawing/2014/main" id="{5C236969-F2D7-E0AA-1987-E31E0D39E5A4}"/>
              </a:ext>
            </a:extLst>
          </p:cNvPr>
          <p:cNvSpPr txBox="1"/>
          <p:nvPr/>
        </p:nvSpPr>
        <p:spPr>
          <a:xfrm>
            <a:off x="570412" y="1981762"/>
            <a:ext cx="4463142" cy="2862322"/>
          </a:xfrm>
          <a:prstGeom prst="rect">
            <a:avLst/>
          </a:prstGeom>
          <a:noFill/>
        </p:spPr>
        <p:txBody>
          <a:bodyPr wrap="square">
            <a:spAutoFit/>
          </a:bodyPr>
          <a:lstStyle/>
          <a:p>
            <a:pPr marL="0" indent="0">
              <a:buNone/>
            </a:pPr>
            <a:r>
              <a:rPr lang="en-US" sz="1800" b="1" i="0" dirty="0">
                <a:solidFill>
                  <a:srgbClr val="374151"/>
                </a:solidFill>
                <a:effectLst/>
                <a:latin typeface="Gilroy-Regular" panose="020B0604020202020204" charset="-52"/>
              </a:rPr>
              <a:t>JavaScript</a:t>
            </a:r>
            <a:r>
              <a:rPr lang="en-US" sz="1800" b="0" i="0" dirty="0">
                <a:solidFill>
                  <a:srgbClr val="374151"/>
                </a:solidFill>
                <a:effectLst/>
                <a:latin typeface="Gilroy-Regular" panose="020B0604020202020204" charset="-52"/>
              </a:rPr>
              <a:t> is a high-level, dynamically typed, and interpreted programming language used for creating interactive and dynamic web pages and web applications. It is widely used for client-side scripting and runs in the browser, making it possible to create dynamic user interfaces, interact with web services, and implement complex logic on the client side.</a:t>
            </a:r>
            <a:endParaRPr lang="en-US" sz="1600" b="0" i="0" dirty="0">
              <a:solidFill>
                <a:srgbClr val="374151"/>
              </a:solidFill>
              <a:effectLst/>
              <a:latin typeface="Gilroy-Regular" panose="020B0604020202020204" charset="-52"/>
            </a:endParaRPr>
          </a:p>
        </p:txBody>
      </p:sp>
      <p:sp>
        <p:nvSpPr>
          <p:cNvPr id="3" name="TextBox 2">
            <a:extLst>
              <a:ext uri="{FF2B5EF4-FFF2-40B4-BE49-F238E27FC236}">
                <a16:creationId xmlns:a16="http://schemas.microsoft.com/office/drawing/2014/main" id="{9AE8A12A-004D-D665-4D73-5CDBAB95A239}"/>
              </a:ext>
            </a:extLst>
          </p:cNvPr>
          <p:cNvSpPr txBox="1"/>
          <p:nvPr/>
        </p:nvSpPr>
        <p:spPr>
          <a:xfrm>
            <a:off x="5856280" y="5042566"/>
            <a:ext cx="2383152" cy="646331"/>
          </a:xfrm>
          <a:prstGeom prst="rect">
            <a:avLst/>
          </a:prstGeom>
          <a:noFill/>
        </p:spPr>
        <p:txBody>
          <a:bodyPr wrap="square">
            <a:spAutoFit/>
          </a:bodyPr>
          <a:lstStyle/>
          <a:p>
            <a:r>
              <a:rPr lang="en-US" dirty="0">
                <a:latin typeface="Gilroy-Regular" panose="020B0604020202020204" charset="-52"/>
                <a:hlinkClick r:id="rId2"/>
              </a:rPr>
              <a:t>See what we can do with JavaScript</a:t>
            </a:r>
            <a:endParaRPr lang="en-US" dirty="0">
              <a:latin typeface="Gilroy-Regular" panose="020B0604020202020204" charset="-52"/>
            </a:endParaRPr>
          </a:p>
        </p:txBody>
      </p:sp>
    </p:spTree>
    <p:extLst>
      <p:ext uri="{BB962C8B-B14F-4D97-AF65-F5344CB8AC3E}">
        <p14:creationId xmlns:p14="http://schemas.microsoft.com/office/powerpoint/2010/main" val="596466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dirty="0">
                <a:latin typeface="Gilroy ExtraBold" panose="00000900000000000000" charset="-52"/>
              </a:rPr>
              <a:t>Intro to GitHub</a:t>
            </a:r>
            <a:endParaRPr lang="ru-RU" dirty="0">
              <a:latin typeface="Gilroy ExtraBold" panose="00000900000000000000" charset="-52"/>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334585" y="1296175"/>
            <a:ext cx="9497392" cy="1027611"/>
          </a:xfrm>
        </p:spPr>
        <p:txBody>
          <a:bodyPr>
            <a:noAutofit/>
          </a:bodyPr>
          <a:lstStyle/>
          <a:p>
            <a:pPr marL="0" indent="0">
              <a:buNone/>
            </a:pPr>
            <a:r>
              <a:rPr lang="en-US" sz="1800" b="1" i="0" dirty="0">
                <a:solidFill>
                  <a:srgbClr val="374151"/>
                </a:solidFill>
                <a:effectLst/>
                <a:latin typeface="Gilroy-Regular" panose="020B0604020202020204" charset="-52"/>
              </a:rPr>
              <a:t>GitHub </a:t>
            </a:r>
            <a:r>
              <a:rPr lang="en-US" sz="1800" b="0" i="0" dirty="0">
                <a:solidFill>
                  <a:srgbClr val="374151"/>
                </a:solidFill>
                <a:effectLst/>
                <a:latin typeface="Gilroy-Regular" panose="020B0604020202020204" charset="-52"/>
              </a:rPr>
              <a:t>is a web-based platform that provides hosting for software development version control using Git. It is used by individuals and organizations to store, manage, and collaborate on projects, both open-source and proprietary.</a:t>
            </a:r>
          </a:p>
        </p:txBody>
      </p:sp>
      <p:pic>
        <p:nvPicPr>
          <p:cNvPr id="6" name="Picture 5">
            <a:hlinkClick r:id="rId2"/>
            <a:extLst>
              <a:ext uri="{FF2B5EF4-FFF2-40B4-BE49-F238E27FC236}">
                <a16:creationId xmlns:a16="http://schemas.microsoft.com/office/drawing/2014/main" id="{97ADE114-69DB-A10A-D70A-C887131C01BA}"/>
              </a:ext>
            </a:extLst>
          </p:cNvPr>
          <p:cNvPicPr>
            <a:picLocks noChangeAspect="1"/>
          </p:cNvPicPr>
          <p:nvPr/>
        </p:nvPicPr>
        <p:blipFill>
          <a:blip r:embed="rId3"/>
          <a:stretch>
            <a:fillRect/>
          </a:stretch>
        </p:blipFill>
        <p:spPr>
          <a:xfrm>
            <a:off x="1886621" y="2435872"/>
            <a:ext cx="5834744" cy="3352801"/>
          </a:xfrm>
          <a:prstGeom prst="rect">
            <a:avLst/>
          </a:prstGeom>
        </p:spPr>
      </p:pic>
      <p:sp>
        <p:nvSpPr>
          <p:cNvPr id="11" name="Rectangle 10">
            <a:extLst>
              <a:ext uri="{FF2B5EF4-FFF2-40B4-BE49-F238E27FC236}">
                <a16:creationId xmlns:a16="http://schemas.microsoft.com/office/drawing/2014/main" id="{254335A1-351E-F9C5-0FBD-3248429CD835}"/>
              </a:ext>
            </a:extLst>
          </p:cNvPr>
          <p:cNvSpPr/>
          <p:nvPr/>
        </p:nvSpPr>
        <p:spPr>
          <a:xfrm>
            <a:off x="3128436" y="5056134"/>
            <a:ext cx="3213462" cy="60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Crtl</a:t>
            </a:r>
            <a:r>
              <a:rPr lang="en-US" dirty="0"/>
              <a:t> + click to visit GitHub</a:t>
            </a:r>
          </a:p>
        </p:txBody>
      </p:sp>
    </p:spTree>
    <p:extLst>
      <p:ext uri="{BB962C8B-B14F-4D97-AF65-F5344CB8AC3E}">
        <p14:creationId xmlns:p14="http://schemas.microsoft.com/office/powerpoint/2010/main" val="247657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1933-D1CA-C476-E380-C2D54E554AB3}"/>
              </a:ext>
            </a:extLst>
          </p:cNvPr>
          <p:cNvSpPr>
            <a:spLocks noGrp="1"/>
          </p:cNvSpPr>
          <p:nvPr>
            <p:ph type="title"/>
          </p:nvPr>
        </p:nvSpPr>
        <p:spPr>
          <a:xfrm>
            <a:off x="476218" y="2366782"/>
            <a:ext cx="6272213" cy="592816"/>
          </a:xfrm>
        </p:spPr>
        <p:txBody>
          <a:bodyPr/>
          <a:lstStyle/>
          <a:p>
            <a:pPr algn="l"/>
            <a:r>
              <a:rPr lang="en-US" dirty="0"/>
              <a:t>THANK YOU!</a:t>
            </a:r>
          </a:p>
        </p:txBody>
      </p:sp>
      <p:sp>
        <p:nvSpPr>
          <p:cNvPr id="3" name="Footer Placeholder 2">
            <a:extLst>
              <a:ext uri="{FF2B5EF4-FFF2-40B4-BE49-F238E27FC236}">
                <a16:creationId xmlns:a16="http://schemas.microsoft.com/office/drawing/2014/main" id="{F5566FD1-0D6F-9B01-E77C-89C59319901D}"/>
              </a:ext>
            </a:extLst>
          </p:cNvPr>
          <p:cNvSpPr>
            <a:spLocks noGrp="1"/>
          </p:cNvSpPr>
          <p:nvPr>
            <p:ph type="ftr" sz="quarter" idx="11"/>
          </p:nvPr>
        </p:nvSpPr>
        <p:spPr/>
        <p:txBody>
          <a:bodyPr/>
          <a:lstStyle/>
          <a:p>
            <a:r>
              <a:rPr lang="en-US"/>
              <a:t>volo.global</a:t>
            </a:r>
            <a:endParaRPr lang="en-US" dirty="0"/>
          </a:p>
        </p:txBody>
      </p:sp>
    </p:spTree>
    <p:extLst>
      <p:ext uri="{BB962C8B-B14F-4D97-AF65-F5344CB8AC3E}">
        <p14:creationId xmlns:p14="http://schemas.microsoft.com/office/powerpoint/2010/main" val="370067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F824-9255-4043-8B47-A1C0D668F0B4}"/>
              </a:ext>
            </a:extLst>
          </p:cNvPr>
          <p:cNvSpPr>
            <a:spLocks noGrp="1"/>
          </p:cNvSpPr>
          <p:nvPr>
            <p:ph type="title"/>
          </p:nvPr>
        </p:nvSpPr>
        <p:spPr/>
        <p:txBody>
          <a:bodyPr/>
          <a:lstStyle/>
          <a:p>
            <a:r>
              <a:rPr lang="en-US" dirty="0">
                <a:latin typeface="Gilroy ExtraBold" panose="00000900000000000000" charset="0"/>
              </a:rPr>
              <a:t>What is programing ?</a:t>
            </a:r>
            <a:endParaRPr lang="ru-RU" dirty="0">
              <a:latin typeface="Gilroy ExtraBold" panose="00000900000000000000" charset="0"/>
            </a:endParaRPr>
          </a:p>
        </p:txBody>
      </p:sp>
      <p:sp>
        <p:nvSpPr>
          <p:cNvPr id="5" name="TextBox 4">
            <a:extLst>
              <a:ext uri="{FF2B5EF4-FFF2-40B4-BE49-F238E27FC236}">
                <a16:creationId xmlns:a16="http://schemas.microsoft.com/office/drawing/2014/main" id="{5C236969-F2D7-E0AA-1987-E31E0D39E5A4}"/>
              </a:ext>
            </a:extLst>
          </p:cNvPr>
          <p:cNvSpPr txBox="1"/>
          <p:nvPr/>
        </p:nvSpPr>
        <p:spPr>
          <a:xfrm>
            <a:off x="570412" y="1981762"/>
            <a:ext cx="4463142" cy="3416320"/>
          </a:xfrm>
          <a:prstGeom prst="rect">
            <a:avLst/>
          </a:prstGeom>
          <a:noFill/>
        </p:spPr>
        <p:txBody>
          <a:bodyPr wrap="square">
            <a:spAutoFit/>
          </a:bodyPr>
          <a:lstStyle/>
          <a:p>
            <a:r>
              <a:rPr lang="en-US" b="1" dirty="0">
                <a:solidFill>
                  <a:schemeClr val="tx1"/>
                </a:solidFill>
                <a:latin typeface="Gilroy-Regular" panose="020B0604020202020204" charset="-52"/>
              </a:rPr>
              <a:t>Computer Programming </a:t>
            </a:r>
            <a:r>
              <a:rPr lang="en-US" dirty="0">
                <a:solidFill>
                  <a:schemeClr val="tx1"/>
                </a:solidFill>
                <a:latin typeface="Gilroy-Regular" panose="020B0604020202020204" charset="-52"/>
              </a:rPr>
              <a:t>is both an Art and a Science. As an art, programming takes creativity and problem-solving. </a:t>
            </a:r>
          </a:p>
          <a:p>
            <a:endParaRPr lang="en-US" dirty="0">
              <a:solidFill>
                <a:schemeClr val="tx1"/>
              </a:solidFill>
              <a:latin typeface="Gilroy-Regular" panose="020B0604020202020204" charset="-52"/>
            </a:endParaRPr>
          </a:p>
          <a:p>
            <a:r>
              <a:rPr lang="en-US" b="1" dirty="0">
                <a:latin typeface="Gilroy-Regular" panose="020B0604020202020204" charset="-52"/>
              </a:rPr>
              <a:t>Programming</a:t>
            </a:r>
            <a:r>
              <a:rPr lang="en-US" dirty="0">
                <a:latin typeface="Gilroy-Regular" panose="020B0604020202020204" charset="-52"/>
              </a:rPr>
              <a:t> is writing computer code to create a program, to solve a problem. Programs are created to implement algorithms. Algorithms can be represented as pseudocode or a flowchart, and programming is the translation of these into a computer program.</a:t>
            </a:r>
            <a:endParaRPr lang="ru-RU" dirty="0">
              <a:latin typeface="Gilroy-Regular" panose="020B0604020202020204" charset="-52"/>
            </a:endParaRPr>
          </a:p>
        </p:txBody>
      </p:sp>
    </p:spTree>
    <p:extLst>
      <p:ext uri="{BB962C8B-B14F-4D97-AF65-F5344CB8AC3E}">
        <p14:creationId xmlns:p14="http://schemas.microsoft.com/office/powerpoint/2010/main" val="2189281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6F6-686A-54C5-206F-F9D6A629AAC1}"/>
              </a:ext>
            </a:extLst>
          </p:cNvPr>
          <p:cNvSpPr>
            <a:spLocks noGrp="1"/>
          </p:cNvSpPr>
          <p:nvPr>
            <p:ph type="title"/>
          </p:nvPr>
        </p:nvSpPr>
        <p:spPr/>
        <p:txBody>
          <a:bodyPr/>
          <a:lstStyle/>
          <a:p>
            <a:r>
              <a:rPr lang="en-US" dirty="0">
                <a:latin typeface="Gilroy ExtraBold" panose="00000900000000000000" charset="0"/>
              </a:rPr>
              <a:t>Types of programming</a:t>
            </a:r>
            <a:endParaRPr lang="ru-RU" dirty="0">
              <a:latin typeface="Gilroy ExtraBold" panose="00000900000000000000" charset="0"/>
            </a:endParaRPr>
          </a:p>
        </p:txBody>
      </p:sp>
      <p:sp>
        <p:nvSpPr>
          <p:cNvPr id="3" name="Text Placeholder 2">
            <a:extLst>
              <a:ext uri="{FF2B5EF4-FFF2-40B4-BE49-F238E27FC236}">
                <a16:creationId xmlns:a16="http://schemas.microsoft.com/office/drawing/2014/main" id="{06F54E7C-883A-0D2B-A42B-07F20E88B52C}"/>
              </a:ext>
            </a:extLst>
          </p:cNvPr>
          <p:cNvSpPr>
            <a:spLocks noGrp="1"/>
          </p:cNvSpPr>
          <p:nvPr>
            <p:ph type="body" sz="quarter" idx="14"/>
          </p:nvPr>
        </p:nvSpPr>
        <p:spPr>
          <a:xfrm>
            <a:off x="404254" y="1525206"/>
            <a:ext cx="5141139" cy="4349428"/>
          </a:xfrm>
        </p:spPr>
        <p:txBody>
          <a:bodyPr>
            <a:noAutofit/>
          </a:bodyPr>
          <a:lstStyle/>
          <a:p>
            <a:r>
              <a:rPr lang="en-US" sz="2000" b="0" i="0" dirty="0">
                <a:solidFill>
                  <a:srgbClr val="374151"/>
                </a:solidFill>
                <a:effectLst/>
                <a:latin typeface="Gilroy ExtraBold" panose="00000900000000000000" charset="0"/>
              </a:rPr>
              <a:t>Web</a:t>
            </a:r>
          </a:p>
          <a:p>
            <a:r>
              <a:rPr lang="en-US" sz="2000" b="0" i="0" dirty="0">
                <a:solidFill>
                  <a:srgbClr val="374151"/>
                </a:solidFill>
                <a:effectLst/>
                <a:latin typeface="Gilroy ExtraBold" panose="00000900000000000000" charset="0"/>
              </a:rPr>
              <a:t>System</a:t>
            </a:r>
            <a:endParaRPr lang="en-US" sz="2000" dirty="0">
              <a:solidFill>
                <a:srgbClr val="374151"/>
              </a:solidFill>
              <a:latin typeface="Gilroy ExtraBold" panose="00000900000000000000" charset="0"/>
            </a:endParaRPr>
          </a:p>
          <a:p>
            <a:r>
              <a:rPr lang="en-US" sz="2000" b="0" i="0" dirty="0">
                <a:solidFill>
                  <a:srgbClr val="374151"/>
                </a:solidFill>
                <a:effectLst/>
                <a:latin typeface="Gilroy ExtraBold" panose="00000900000000000000" charset="0"/>
              </a:rPr>
              <a:t>Mobile</a:t>
            </a:r>
          </a:p>
          <a:p>
            <a:r>
              <a:rPr lang="en-US" sz="2000" b="0" i="0" dirty="0">
                <a:solidFill>
                  <a:srgbClr val="374151"/>
                </a:solidFill>
                <a:effectLst/>
                <a:latin typeface="Gilroy ExtraBold" panose="00000900000000000000" charset="0"/>
              </a:rPr>
              <a:t>Game</a:t>
            </a:r>
          </a:p>
          <a:p>
            <a:r>
              <a:rPr lang="en-US" sz="2000" b="0" i="0" dirty="0">
                <a:solidFill>
                  <a:srgbClr val="374151"/>
                </a:solidFill>
                <a:effectLst/>
                <a:latin typeface="Gilroy ExtraBold" panose="00000900000000000000" charset="0"/>
              </a:rPr>
              <a:t>Database</a:t>
            </a:r>
          </a:p>
          <a:p>
            <a:r>
              <a:rPr lang="en-US" sz="2000" b="0" i="0" dirty="0">
                <a:solidFill>
                  <a:srgbClr val="374151"/>
                </a:solidFill>
                <a:effectLst/>
                <a:latin typeface="Gilroy ExtraBold" panose="00000900000000000000" charset="0"/>
              </a:rPr>
              <a:t>Scientific</a:t>
            </a:r>
          </a:p>
          <a:p>
            <a:r>
              <a:rPr lang="en-US" sz="2000" b="0" i="0" dirty="0">
                <a:solidFill>
                  <a:srgbClr val="374151"/>
                </a:solidFill>
                <a:effectLst/>
                <a:latin typeface="Gilroy ExtraBold" panose="00000900000000000000" charset="0"/>
              </a:rPr>
              <a:t>Artificial Intelligence (AI) and Machine Learning (ML)</a:t>
            </a:r>
          </a:p>
          <a:p>
            <a:r>
              <a:rPr lang="en-US" sz="2000" b="0" i="0" dirty="0">
                <a:solidFill>
                  <a:srgbClr val="374151"/>
                </a:solidFill>
                <a:effectLst/>
                <a:latin typeface="Gilroy ExtraBold" panose="00000900000000000000" charset="0"/>
              </a:rPr>
              <a:t>Data Science</a:t>
            </a:r>
          </a:p>
          <a:p>
            <a:r>
              <a:rPr lang="en-US" sz="2000" b="0" i="0" dirty="0">
                <a:solidFill>
                  <a:srgbClr val="374151"/>
                </a:solidFill>
                <a:effectLst/>
                <a:latin typeface="Gilroy ExtraBold" panose="00000900000000000000" charset="0"/>
              </a:rPr>
              <a:t>IoT</a:t>
            </a:r>
          </a:p>
        </p:txBody>
      </p:sp>
      <p:pic>
        <p:nvPicPr>
          <p:cNvPr id="4" name="Graphic 3">
            <a:extLst>
              <a:ext uri="{FF2B5EF4-FFF2-40B4-BE49-F238E27FC236}">
                <a16:creationId xmlns:a16="http://schemas.microsoft.com/office/drawing/2014/main" id="{2FD66613-6465-D8A7-210C-84A390C5B6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3893" y="3828984"/>
            <a:ext cx="3658039" cy="2064853"/>
          </a:xfrm>
          <a:prstGeom prst="rect">
            <a:avLst/>
          </a:prstGeom>
        </p:spPr>
      </p:pic>
    </p:spTree>
    <p:extLst>
      <p:ext uri="{BB962C8B-B14F-4D97-AF65-F5344CB8AC3E}">
        <p14:creationId xmlns:p14="http://schemas.microsoft.com/office/powerpoint/2010/main" val="3013278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3C08-CE8D-EF9E-AA20-D2B86DB5B4C7}"/>
              </a:ext>
            </a:extLst>
          </p:cNvPr>
          <p:cNvSpPr>
            <a:spLocks noGrp="1"/>
          </p:cNvSpPr>
          <p:nvPr>
            <p:ph type="title"/>
          </p:nvPr>
        </p:nvSpPr>
        <p:spPr>
          <a:xfrm>
            <a:off x="2031298" y="442971"/>
            <a:ext cx="6633731" cy="418638"/>
          </a:xfrm>
        </p:spPr>
        <p:txBody>
          <a:bodyPr/>
          <a:lstStyle/>
          <a:p>
            <a:r>
              <a:rPr lang="en-US" dirty="0">
                <a:latin typeface="Gilroy ExtraBold" panose="00000900000000000000" charset="0"/>
              </a:rPr>
              <a:t>Web software development</a:t>
            </a:r>
            <a:endParaRPr lang="ru-RU" dirty="0">
              <a:latin typeface="Gilroy ExtraBold" panose="00000900000000000000" charset="0"/>
            </a:endParaRPr>
          </a:p>
        </p:txBody>
      </p:sp>
      <p:sp>
        <p:nvSpPr>
          <p:cNvPr id="3" name="Text Placeholder 2">
            <a:extLst>
              <a:ext uri="{FF2B5EF4-FFF2-40B4-BE49-F238E27FC236}">
                <a16:creationId xmlns:a16="http://schemas.microsoft.com/office/drawing/2014/main" id="{A00F06EC-DE44-1350-9889-9B8F87C9C4E6}"/>
              </a:ext>
            </a:extLst>
          </p:cNvPr>
          <p:cNvSpPr>
            <a:spLocks noGrp="1"/>
          </p:cNvSpPr>
          <p:nvPr>
            <p:ph type="body" sz="quarter" idx="14"/>
          </p:nvPr>
        </p:nvSpPr>
        <p:spPr>
          <a:xfrm>
            <a:off x="601040" y="3260892"/>
            <a:ext cx="2301619" cy="1191678"/>
          </a:xfrm>
        </p:spPr>
        <p:txBody>
          <a:bodyPr>
            <a:normAutofit/>
          </a:bodyPr>
          <a:lstStyle/>
          <a:p>
            <a:r>
              <a:rPr lang="en-US" sz="2000" dirty="0">
                <a:latin typeface="Gilroy ExtraBold" panose="00000900000000000000" charset="0"/>
              </a:rPr>
              <a:t>Planning</a:t>
            </a:r>
            <a:endParaRPr lang="ru-RU" sz="2000" dirty="0">
              <a:latin typeface="Gilroy ExtraBold" panose="00000900000000000000" charset="0"/>
            </a:endParaRPr>
          </a:p>
        </p:txBody>
      </p:sp>
      <p:sp>
        <p:nvSpPr>
          <p:cNvPr id="4" name="Text Placeholder 3">
            <a:extLst>
              <a:ext uri="{FF2B5EF4-FFF2-40B4-BE49-F238E27FC236}">
                <a16:creationId xmlns:a16="http://schemas.microsoft.com/office/drawing/2014/main" id="{BAFD85ED-9EEF-3891-30FF-43F39760D2CF}"/>
              </a:ext>
            </a:extLst>
          </p:cNvPr>
          <p:cNvSpPr>
            <a:spLocks noGrp="1"/>
          </p:cNvSpPr>
          <p:nvPr>
            <p:ph type="body" sz="quarter" idx="15"/>
          </p:nvPr>
        </p:nvSpPr>
        <p:spPr>
          <a:xfrm>
            <a:off x="3862644" y="3256008"/>
            <a:ext cx="1958334" cy="736404"/>
          </a:xfrm>
        </p:spPr>
        <p:txBody>
          <a:bodyPr>
            <a:normAutofit/>
          </a:bodyPr>
          <a:lstStyle/>
          <a:p>
            <a:r>
              <a:rPr lang="en-US" sz="2000" b="0" i="0" dirty="0">
                <a:solidFill>
                  <a:srgbClr val="374151"/>
                </a:solidFill>
                <a:effectLst/>
                <a:latin typeface="Gilroy ExtraBold" panose="00000900000000000000" charset="0"/>
              </a:rPr>
              <a:t>Design</a:t>
            </a:r>
            <a:endParaRPr lang="ru-RU" sz="2000" dirty="0">
              <a:latin typeface="Gilroy ExtraBold" panose="00000900000000000000" charset="0"/>
            </a:endParaRPr>
          </a:p>
        </p:txBody>
      </p:sp>
      <p:sp>
        <p:nvSpPr>
          <p:cNvPr id="5" name="Text Placeholder 4">
            <a:extLst>
              <a:ext uri="{FF2B5EF4-FFF2-40B4-BE49-F238E27FC236}">
                <a16:creationId xmlns:a16="http://schemas.microsoft.com/office/drawing/2014/main" id="{A95AE20C-6A35-0E85-D51E-5D8FCDF6A7CD}"/>
              </a:ext>
            </a:extLst>
          </p:cNvPr>
          <p:cNvSpPr>
            <a:spLocks noGrp="1"/>
          </p:cNvSpPr>
          <p:nvPr>
            <p:ph type="body" sz="quarter" idx="16"/>
          </p:nvPr>
        </p:nvSpPr>
        <p:spPr>
          <a:xfrm>
            <a:off x="6874240" y="3240591"/>
            <a:ext cx="2121714" cy="806296"/>
          </a:xfrm>
        </p:spPr>
        <p:txBody>
          <a:bodyPr>
            <a:normAutofit/>
          </a:bodyPr>
          <a:lstStyle/>
          <a:p>
            <a:r>
              <a:rPr lang="en-US" sz="2000" b="0" i="0" dirty="0">
                <a:solidFill>
                  <a:srgbClr val="374151"/>
                </a:solidFill>
                <a:effectLst/>
                <a:latin typeface="Gilroy ExtraBold" panose="00000900000000000000" charset="0"/>
              </a:rPr>
              <a:t>Development</a:t>
            </a:r>
            <a:endParaRPr lang="ru-RU" sz="2000" dirty="0">
              <a:latin typeface="Gilroy ExtraBold" panose="00000900000000000000" charset="0"/>
            </a:endParaRPr>
          </a:p>
        </p:txBody>
      </p:sp>
      <p:sp>
        <p:nvSpPr>
          <p:cNvPr id="6" name="Text Placeholder 5">
            <a:extLst>
              <a:ext uri="{FF2B5EF4-FFF2-40B4-BE49-F238E27FC236}">
                <a16:creationId xmlns:a16="http://schemas.microsoft.com/office/drawing/2014/main" id="{37229E91-07D9-D02A-0990-22FAA8803E6A}"/>
              </a:ext>
            </a:extLst>
          </p:cNvPr>
          <p:cNvSpPr>
            <a:spLocks noGrp="1"/>
          </p:cNvSpPr>
          <p:nvPr>
            <p:ph type="body" sz="quarter" idx="13"/>
          </p:nvPr>
        </p:nvSpPr>
        <p:spPr>
          <a:xfrm>
            <a:off x="1198438" y="1537967"/>
            <a:ext cx="491025" cy="523283"/>
          </a:xfrm>
        </p:spPr>
        <p:txBody>
          <a:bodyPr/>
          <a:lstStyle/>
          <a:p>
            <a:r>
              <a:rPr lang="en-US" dirty="0"/>
              <a:t>1</a:t>
            </a:r>
            <a:endParaRPr lang="ru-RU" dirty="0"/>
          </a:p>
        </p:txBody>
      </p:sp>
      <p:sp>
        <p:nvSpPr>
          <p:cNvPr id="8" name="Text Placeholder 7">
            <a:extLst>
              <a:ext uri="{FF2B5EF4-FFF2-40B4-BE49-F238E27FC236}">
                <a16:creationId xmlns:a16="http://schemas.microsoft.com/office/drawing/2014/main" id="{0E8B7201-8949-CCEC-8E5D-197B72F9AC54}"/>
              </a:ext>
            </a:extLst>
          </p:cNvPr>
          <p:cNvSpPr>
            <a:spLocks noGrp="1"/>
          </p:cNvSpPr>
          <p:nvPr>
            <p:ph type="body" sz="quarter" idx="18"/>
          </p:nvPr>
        </p:nvSpPr>
        <p:spPr>
          <a:xfrm>
            <a:off x="4340671" y="1537967"/>
            <a:ext cx="422918" cy="418638"/>
          </a:xfrm>
        </p:spPr>
        <p:txBody>
          <a:bodyPr>
            <a:normAutofit fontScale="92500" lnSpcReduction="10000"/>
          </a:bodyPr>
          <a:lstStyle/>
          <a:p>
            <a:r>
              <a:rPr lang="en-US" dirty="0"/>
              <a:t>2</a:t>
            </a:r>
            <a:endParaRPr lang="ru-RU" dirty="0"/>
          </a:p>
        </p:txBody>
      </p:sp>
      <p:sp>
        <p:nvSpPr>
          <p:cNvPr id="10" name="Text Placeholder 9">
            <a:extLst>
              <a:ext uri="{FF2B5EF4-FFF2-40B4-BE49-F238E27FC236}">
                <a16:creationId xmlns:a16="http://schemas.microsoft.com/office/drawing/2014/main" id="{AE8F8EF8-6AE4-BA1B-DB3C-09B12ABAE596}"/>
              </a:ext>
            </a:extLst>
          </p:cNvPr>
          <p:cNvSpPr>
            <a:spLocks noGrp="1"/>
          </p:cNvSpPr>
          <p:nvPr>
            <p:ph type="body" sz="quarter" idx="20"/>
          </p:nvPr>
        </p:nvSpPr>
        <p:spPr>
          <a:xfrm>
            <a:off x="7632531" y="1469112"/>
            <a:ext cx="422918" cy="592138"/>
          </a:xfrm>
        </p:spPr>
        <p:txBody>
          <a:bodyPr/>
          <a:lstStyle/>
          <a:p>
            <a:r>
              <a:rPr lang="en-US" dirty="0"/>
              <a:t>3</a:t>
            </a:r>
            <a:endParaRPr lang="ru-RU" dirty="0"/>
          </a:p>
        </p:txBody>
      </p:sp>
    </p:spTree>
    <p:extLst>
      <p:ext uri="{BB962C8B-B14F-4D97-AF65-F5344CB8AC3E}">
        <p14:creationId xmlns:p14="http://schemas.microsoft.com/office/powerpoint/2010/main" val="880278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3C08-CE8D-EF9E-AA20-D2B86DB5B4C7}"/>
              </a:ext>
            </a:extLst>
          </p:cNvPr>
          <p:cNvSpPr>
            <a:spLocks noGrp="1"/>
          </p:cNvSpPr>
          <p:nvPr>
            <p:ph type="title"/>
          </p:nvPr>
        </p:nvSpPr>
        <p:spPr>
          <a:xfrm>
            <a:off x="2031298" y="442971"/>
            <a:ext cx="6633731" cy="418638"/>
          </a:xfrm>
        </p:spPr>
        <p:txBody>
          <a:bodyPr/>
          <a:lstStyle/>
          <a:p>
            <a:r>
              <a:rPr lang="en-US" dirty="0">
                <a:latin typeface="Gilroy ExtraBold" panose="00000900000000000000" charset="0"/>
              </a:rPr>
              <a:t>Web software development</a:t>
            </a:r>
            <a:endParaRPr lang="ru-RU" dirty="0">
              <a:latin typeface="Gilroy ExtraBold" panose="00000900000000000000" charset="0"/>
            </a:endParaRPr>
          </a:p>
        </p:txBody>
      </p:sp>
      <p:sp>
        <p:nvSpPr>
          <p:cNvPr id="3" name="Text Placeholder 2">
            <a:extLst>
              <a:ext uri="{FF2B5EF4-FFF2-40B4-BE49-F238E27FC236}">
                <a16:creationId xmlns:a16="http://schemas.microsoft.com/office/drawing/2014/main" id="{A00F06EC-DE44-1350-9889-9B8F87C9C4E6}"/>
              </a:ext>
            </a:extLst>
          </p:cNvPr>
          <p:cNvSpPr>
            <a:spLocks noGrp="1"/>
          </p:cNvSpPr>
          <p:nvPr>
            <p:ph type="body" sz="quarter" idx="14"/>
          </p:nvPr>
        </p:nvSpPr>
        <p:spPr>
          <a:xfrm>
            <a:off x="601040" y="3260892"/>
            <a:ext cx="2301619" cy="1191678"/>
          </a:xfrm>
        </p:spPr>
        <p:txBody>
          <a:bodyPr>
            <a:normAutofit/>
          </a:bodyPr>
          <a:lstStyle/>
          <a:p>
            <a:r>
              <a:rPr lang="en-US" sz="2000" dirty="0">
                <a:latin typeface="Gilroy ExtraBold" panose="00000900000000000000" charset="0"/>
              </a:rPr>
              <a:t>Testing</a:t>
            </a:r>
            <a:endParaRPr lang="ru-RU" sz="2000" dirty="0">
              <a:latin typeface="Gilroy ExtraBold" panose="00000900000000000000" charset="0"/>
            </a:endParaRPr>
          </a:p>
        </p:txBody>
      </p:sp>
      <p:sp>
        <p:nvSpPr>
          <p:cNvPr id="4" name="Text Placeholder 3">
            <a:extLst>
              <a:ext uri="{FF2B5EF4-FFF2-40B4-BE49-F238E27FC236}">
                <a16:creationId xmlns:a16="http://schemas.microsoft.com/office/drawing/2014/main" id="{BAFD85ED-9EEF-3891-30FF-43F39760D2CF}"/>
              </a:ext>
            </a:extLst>
          </p:cNvPr>
          <p:cNvSpPr>
            <a:spLocks noGrp="1"/>
          </p:cNvSpPr>
          <p:nvPr>
            <p:ph type="body" sz="quarter" idx="15"/>
          </p:nvPr>
        </p:nvSpPr>
        <p:spPr>
          <a:xfrm>
            <a:off x="3699264" y="3256008"/>
            <a:ext cx="2121714" cy="736404"/>
          </a:xfrm>
        </p:spPr>
        <p:txBody>
          <a:bodyPr>
            <a:normAutofit/>
          </a:bodyPr>
          <a:lstStyle/>
          <a:p>
            <a:r>
              <a:rPr lang="en-US" sz="2000" b="0" i="0" dirty="0">
                <a:solidFill>
                  <a:srgbClr val="374151"/>
                </a:solidFill>
                <a:effectLst/>
                <a:latin typeface="Gilroy ExtraBold" panose="00000900000000000000" charset="0"/>
              </a:rPr>
              <a:t>Deployment</a:t>
            </a:r>
            <a:endParaRPr lang="ru-RU" sz="2000" dirty="0">
              <a:latin typeface="Gilroy ExtraBold" panose="00000900000000000000" charset="0"/>
            </a:endParaRPr>
          </a:p>
        </p:txBody>
      </p:sp>
      <p:sp>
        <p:nvSpPr>
          <p:cNvPr id="5" name="Text Placeholder 4">
            <a:extLst>
              <a:ext uri="{FF2B5EF4-FFF2-40B4-BE49-F238E27FC236}">
                <a16:creationId xmlns:a16="http://schemas.microsoft.com/office/drawing/2014/main" id="{A95AE20C-6A35-0E85-D51E-5D8FCDF6A7CD}"/>
              </a:ext>
            </a:extLst>
          </p:cNvPr>
          <p:cNvSpPr>
            <a:spLocks noGrp="1"/>
          </p:cNvSpPr>
          <p:nvPr>
            <p:ph type="body" sz="quarter" idx="16"/>
          </p:nvPr>
        </p:nvSpPr>
        <p:spPr>
          <a:xfrm>
            <a:off x="6874240" y="3240591"/>
            <a:ext cx="2121714" cy="806296"/>
          </a:xfrm>
        </p:spPr>
        <p:txBody>
          <a:bodyPr>
            <a:normAutofit/>
          </a:bodyPr>
          <a:lstStyle/>
          <a:p>
            <a:r>
              <a:rPr lang="en-US" sz="2000" b="0" i="0" dirty="0">
                <a:solidFill>
                  <a:srgbClr val="374151"/>
                </a:solidFill>
                <a:effectLst/>
                <a:latin typeface="Gilroy ExtraBold" panose="00000900000000000000" charset="0"/>
              </a:rPr>
              <a:t>Maintenance</a:t>
            </a:r>
            <a:endParaRPr lang="ru-RU" sz="2000" dirty="0">
              <a:latin typeface="Gilroy ExtraBold" panose="00000900000000000000" charset="0"/>
            </a:endParaRPr>
          </a:p>
        </p:txBody>
      </p:sp>
      <p:sp>
        <p:nvSpPr>
          <p:cNvPr id="6" name="Text Placeholder 5">
            <a:extLst>
              <a:ext uri="{FF2B5EF4-FFF2-40B4-BE49-F238E27FC236}">
                <a16:creationId xmlns:a16="http://schemas.microsoft.com/office/drawing/2014/main" id="{37229E91-07D9-D02A-0990-22FAA8803E6A}"/>
              </a:ext>
            </a:extLst>
          </p:cNvPr>
          <p:cNvSpPr>
            <a:spLocks noGrp="1"/>
          </p:cNvSpPr>
          <p:nvPr>
            <p:ph type="body" sz="quarter" idx="13"/>
          </p:nvPr>
        </p:nvSpPr>
        <p:spPr>
          <a:xfrm>
            <a:off x="1198438" y="1537967"/>
            <a:ext cx="491025" cy="523283"/>
          </a:xfrm>
        </p:spPr>
        <p:txBody>
          <a:bodyPr/>
          <a:lstStyle/>
          <a:p>
            <a:r>
              <a:rPr lang="en-US" dirty="0"/>
              <a:t>4</a:t>
            </a:r>
            <a:endParaRPr lang="ru-RU" dirty="0"/>
          </a:p>
        </p:txBody>
      </p:sp>
      <p:sp>
        <p:nvSpPr>
          <p:cNvPr id="8" name="Text Placeholder 7">
            <a:extLst>
              <a:ext uri="{FF2B5EF4-FFF2-40B4-BE49-F238E27FC236}">
                <a16:creationId xmlns:a16="http://schemas.microsoft.com/office/drawing/2014/main" id="{0E8B7201-8949-CCEC-8E5D-197B72F9AC54}"/>
              </a:ext>
            </a:extLst>
          </p:cNvPr>
          <p:cNvSpPr>
            <a:spLocks noGrp="1"/>
          </p:cNvSpPr>
          <p:nvPr>
            <p:ph type="body" sz="quarter" idx="18"/>
          </p:nvPr>
        </p:nvSpPr>
        <p:spPr>
          <a:xfrm>
            <a:off x="4340671" y="1537967"/>
            <a:ext cx="422918" cy="418638"/>
          </a:xfrm>
        </p:spPr>
        <p:txBody>
          <a:bodyPr>
            <a:normAutofit fontScale="92500" lnSpcReduction="10000"/>
          </a:bodyPr>
          <a:lstStyle/>
          <a:p>
            <a:r>
              <a:rPr lang="en-US" dirty="0"/>
              <a:t>5</a:t>
            </a:r>
            <a:endParaRPr lang="ru-RU" dirty="0"/>
          </a:p>
        </p:txBody>
      </p:sp>
      <p:sp>
        <p:nvSpPr>
          <p:cNvPr id="10" name="Text Placeholder 9">
            <a:extLst>
              <a:ext uri="{FF2B5EF4-FFF2-40B4-BE49-F238E27FC236}">
                <a16:creationId xmlns:a16="http://schemas.microsoft.com/office/drawing/2014/main" id="{AE8F8EF8-6AE4-BA1B-DB3C-09B12ABAE596}"/>
              </a:ext>
            </a:extLst>
          </p:cNvPr>
          <p:cNvSpPr>
            <a:spLocks noGrp="1"/>
          </p:cNvSpPr>
          <p:nvPr>
            <p:ph type="body" sz="quarter" idx="20"/>
          </p:nvPr>
        </p:nvSpPr>
        <p:spPr>
          <a:xfrm>
            <a:off x="7632531" y="1469112"/>
            <a:ext cx="422918" cy="592138"/>
          </a:xfrm>
        </p:spPr>
        <p:txBody>
          <a:bodyPr/>
          <a:lstStyle/>
          <a:p>
            <a:r>
              <a:rPr lang="en-US" dirty="0"/>
              <a:t>6</a:t>
            </a:r>
            <a:endParaRPr lang="ru-RU" dirty="0"/>
          </a:p>
        </p:txBody>
      </p:sp>
    </p:spTree>
    <p:extLst>
      <p:ext uri="{BB962C8B-B14F-4D97-AF65-F5344CB8AC3E}">
        <p14:creationId xmlns:p14="http://schemas.microsoft.com/office/powerpoint/2010/main" val="1575457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B150-BD30-16A7-357C-AA9192CDF7CC}"/>
              </a:ext>
            </a:extLst>
          </p:cNvPr>
          <p:cNvSpPr>
            <a:spLocks noGrp="1"/>
          </p:cNvSpPr>
          <p:nvPr>
            <p:ph type="title"/>
          </p:nvPr>
        </p:nvSpPr>
        <p:spPr/>
        <p:txBody>
          <a:bodyPr/>
          <a:lstStyle/>
          <a:p>
            <a:r>
              <a:rPr lang="en-US" dirty="0">
                <a:latin typeface="Gilroy ExtraBold" panose="00000900000000000000" charset="0"/>
              </a:rPr>
              <a:t>Web programming</a:t>
            </a:r>
            <a:endParaRPr lang="ru-RU" dirty="0"/>
          </a:p>
        </p:txBody>
      </p:sp>
      <p:sp>
        <p:nvSpPr>
          <p:cNvPr id="4" name="Footer Placeholder 3">
            <a:extLst>
              <a:ext uri="{FF2B5EF4-FFF2-40B4-BE49-F238E27FC236}">
                <a16:creationId xmlns:a16="http://schemas.microsoft.com/office/drawing/2014/main" id="{7F9314F2-BD58-BF39-6893-0059F5E7BC4F}"/>
              </a:ext>
            </a:extLst>
          </p:cNvPr>
          <p:cNvSpPr>
            <a:spLocks noGrp="1"/>
          </p:cNvSpPr>
          <p:nvPr>
            <p:ph type="ftr" sz="quarter" idx="11"/>
          </p:nvPr>
        </p:nvSpPr>
        <p:spPr/>
        <p:txBody>
          <a:bodyPr/>
          <a:lstStyle/>
          <a:p>
            <a:r>
              <a:rPr lang="en-US"/>
              <a:t>VOLO Learning Culture</a:t>
            </a:r>
            <a:endParaRPr lang="en-US" dirty="0"/>
          </a:p>
        </p:txBody>
      </p:sp>
      <p:sp>
        <p:nvSpPr>
          <p:cNvPr id="5" name="Slide Number Placeholder 4">
            <a:extLst>
              <a:ext uri="{FF2B5EF4-FFF2-40B4-BE49-F238E27FC236}">
                <a16:creationId xmlns:a16="http://schemas.microsoft.com/office/drawing/2014/main" id="{9BF78FAA-3C6D-4511-B964-93DD6905BCB7}"/>
              </a:ext>
            </a:extLst>
          </p:cNvPr>
          <p:cNvSpPr>
            <a:spLocks noGrp="1"/>
          </p:cNvSpPr>
          <p:nvPr>
            <p:ph type="sldNum" sz="quarter" idx="12"/>
          </p:nvPr>
        </p:nvSpPr>
        <p:spPr/>
        <p:txBody>
          <a:bodyPr/>
          <a:lstStyle/>
          <a:p>
            <a:fld id="{08CF6010-4BEF-CC4F-8009-16DA03D0C4E6}" type="slidenum">
              <a:rPr lang="en-US" smtClean="0"/>
              <a:pPr/>
              <a:t>6</a:t>
            </a:fld>
            <a:endParaRPr lang="en-US" dirty="0"/>
          </a:p>
        </p:txBody>
      </p:sp>
      <p:sp>
        <p:nvSpPr>
          <p:cNvPr id="6" name="Text Placeholder 2">
            <a:extLst>
              <a:ext uri="{FF2B5EF4-FFF2-40B4-BE49-F238E27FC236}">
                <a16:creationId xmlns:a16="http://schemas.microsoft.com/office/drawing/2014/main" id="{C6C286E3-6675-A5A3-A8F4-7F208C8B5FD2}"/>
              </a:ext>
            </a:extLst>
          </p:cNvPr>
          <p:cNvSpPr txBox="1">
            <a:spLocks/>
          </p:cNvSpPr>
          <p:nvPr/>
        </p:nvSpPr>
        <p:spPr>
          <a:xfrm>
            <a:off x="363176" y="1368550"/>
            <a:ext cx="8711997" cy="743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74151"/>
                </a:solidFill>
                <a:latin typeface="Gilroy-Regular" panose="020B0604020202020204" charset="-52"/>
              </a:rPr>
              <a:t>It is the development of websites, web applications, and dynamic web pages using technologies such as HTML, CSS, JavaScript, and others.</a:t>
            </a:r>
            <a:endParaRPr lang="ru-RU" sz="1800" dirty="0">
              <a:latin typeface="Gilroy-Regular" panose="020B0604020202020204" charset="-52"/>
            </a:endParaRPr>
          </a:p>
        </p:txBody>
      </p:sp>
      <p:sp>
        <p:nvSpPr>
          <p:cNvPr id="7" name="TextBox 6">
            <a:extLst>
              <a:ext uri="{FF2B5EF4-FFF2-40B4-BE49-F238E27FC236}">
                <a16:creationId xmlns:a16="http://schemas.microsoft.com/office/drawing/2014/main" id="{1D62D4F6-BDA5-E0DB-37CE-3008C99DB1D3}"/>
              </a:ext>
            </a:extLst>
          </p:cNvPr>
          <p:cNvSpPr txBox="1"/>
          <p:nvPr/>
        </p:nvSpPr>
        <p:spPr>
          <a:xfrm>
            <a:off x="3460338" y="2161519"/>
            <a:ext cx="3146939" cy="369332"/>
          </a:xfrm>
          <a:prstGeom prst="rect">
            <a:avLst/>
          </a:prstGeom>
          <a:noFill/>
        </p:spPr>
        <p:txBody>
          <a:bodyPr wrap="square">
            <a:spAutoFit/>
          </a:bodyPr>
          <a:lstStyle/>
          <a:p>
            <a:r>
              <a:rPr lang="en-US" b="1" dirty="0">
                <a:solidFill>
                  <a:srgbClr val="F75E4F"/>
                </a:solidFill>
                <a:latin typeface="Gilroy ExtraBold" panose="00000900000000000000" charset="0"/>
              </a:rPr>
              <a:t>T</a:t>
            </a:r>
            <a:r>
              <a:rPr lang="en-US" b="1" i="0" dirty="0">
                <a:solidFill>
                  <a:srgbClr val="F75E4F"/>
                </a:solidFill>
                <a:effectLst/>
                <a:latin typeface="Gilroy ExtraBold" panose="00000900000000000000" charset="0"/>
              </a:rPr>
              <a:t>ypes of web programming</a:t>
            </a:r>
          </a:p>
        </p:txBody>
      </p:sp>
      <p:graphicFrame>
        <p:nvGraphicFramePr>
          <p:cNvPr id="8" name="Diagram 7">
            <a:extLst>
              <a:ext uri="{FF2B5EF4-FFF2-40B4-BE49-F238E27FC236}">
                <a16:creationId xmlns:a16="http://schemas.microsoft.com/office/drawing/2014/main" id="{4C581632-6D8C-AFC5-7308-DF3A901682AD}"/>
              </a:ext>
            </a:extLst>
          </p:cNvPr>
          <p:cNvGraphicFramePr/>
          <p:nvPr>
            <p:extLst>
              <p:ext uri="{D42A27DB-BD31-4B8C-83A1-F6EECF244321}">
                <p14:modId xmlns:p14="http://schemas.microsoft.com/office/powerpoint/2010/main" val="2905014989"/>
              </p:ext>
            </p:extLst>
          </p:nvPr>
        </p:nvGraphicFramePr>
        <p:xfrm>
          <a:off x="2607701" y="2851358"/>
          <a:ext cx="4864815" cy="2928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9060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BFE3-67BD-4926-D5CE-8B1299E91A24}"/>
              </a:ext>
            </a:extLst>
          </p:cNvPr>
          <p:cNvSpPr>
            <a:spLocks noGrp="1"/>
          </p:cNvSpPr>
          <p:nvPr>
            <p:ph type="title"/>
          </p:nvPr>
        </p:nvSpPr>
        <p:spPr/>
        <p:txBody>
          <a:bodyPr/>
          <a:lstStyle/>
          <a:p>
            <a:r>
              <a:rPr lang="en-US" dirty="0">
                <a:latin typeface="Gilroy ExtraBold" panose="00000900000000000000" charset="0"/>
              </a:rPr>
              <a:t>Front-End programming</a:t>
            </a:r>
            <a:endParaRPr lang="ru-RU" dirty="0"/>
          </a:p>
        </p:txBody>
      </p:sp>
      <p:sp>
        <p:nvSpPr>
          <p:cNvPr id="4" name="Footer Placeholder 3">
            <a:extLst>
              <a:ext uri="{FF2B5EF4-FFF2-40B4-BE49-F238E27FC236}">
                <a16:creationId xmlns:a16="http://schemas.microsoft.com/office/drawing/2014/main" id="{7CE5CD12-0FFC-EBF8-31B0-B97429BBEFF2}"/>
              </a:ext>
            </a:extLst>
          </p:cNvPr>
          <p:cNvSpPr>
            <a:spLocks noGrp="1"/>
          </p:cNvSpPr>
          <p:nvPr>
            <p:ph type="ftr" sz="quarter" idx="11"/>
          </p:nvPr>
        </p:nvSpPr>
        <p:spPr/>
        <p:txBody>
          <a:bodyPr/>
          <a:lstStyle/>
          <a:p>
            <a:r>
              <a:rPr lang="en-US"/>
              <a:t>VOLO Learning Culture</a:t>
            </a:r>
            <a:endParaRPr lang="en-US" dirty="0"/>
          </a:p>
        </p:txBody>
      </p:sp>
      <p:sp>
        <p:nvSpPr>
          <p:cNvPr id="5" name="Slide Number Placeholder 4">
            <a:extLst>
              <a:ext uri="{FF2B5EF4-FFF2-40B4-BE49-F238E27FC236}">
                <a16:creationId xmlns:a16="http://schemas.microsoft.com/office/drawing/2014/main" id="{5561B15F-F567-175C-FEAD-2C4362A90736}"/>
              </a:ext>
            </a:extLst>
          </p:cNvPr>
          <p:cNvSpPr>
            <a:spLocks noGrp="1"/>
          </p:cNvSpPr>
          <p:nvPr>
            <p:ph type="sldNum" sz="quarter" idx="12"/>
          </p:nvPr>
        </p:nvSpPr>
        <p:spPr/>
        <p:txBody>
          <a:bodyPr/>
          <a:lstStyle/>
          <a:p>
            <a:fld id="{08CF6010-4BEF-CC4F-8009-16DA03D0C4E6}" type="slidenum">
              <a:rPr lang="en-US" smtClean="0"/>
              <a:pPr/>
              <a:t>7</a:t>
            </a:fld>
            <a:endParaRPr lang="en-US" dirty="0"/>
          </a:p>
        </p:txBody>
      </p:sp>
      <p:sp>
        <p:nvSpPr>
          <p:cNvPr id="6" name="Text Placeholder 2">
            <a:extLst>
              <a:ext uri="{FF2B5EF4-FFF2-40B4-BE49-F238E27FC236}">
                <a16:creationId xmlns:a16="http://schemas.microsoft.com/office/drawing/2014/main" id="{54FD917C-B44D-57D0-6684-CF6F988DB7C5}"/>
              </a:ext>
            </a:extLst>
          </p:cNvPr>
          <p:cNvSpPr txBox="1">
            <a:spLocks/>
          </p:cNvSpPr>
          <p:nvPr/>
        </p:nvSpPr>
        <p:spPr>
          <a:xfrm>
            <a:off x="319677" y="1316644"/>
            <a:ext cx="8972550" cy="1191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74151"/>
                </a:solidFill>
                <a:latin typeface="Gilroy-Regular" panose="020B0604020202020204" charset="-52"/>
              </a:rPr>
              <a:t>Front-end programming refers to the part of web development that deals with the visual and interactive elements of a website or web application.</a:t>
            </a:r>
            <a:endParaRPr lang="ru-RU" sz="1800" dirty="0">
              <a:latin typeface="Gilroy-Regular" panose="020B0604020202020204" charset="-52"/>
            </a:endParaRPr>
          </a:p>
        </p:txBody>
      </p:sp>
      <p:graphicFrame>
        <p:nvGraphicFramePr>
          <p:cNvPr id="7" name="Diagram 6">
            <a:extLst>
              <a:ext uri="{FF2B5EF4-FFF2-40B4-BE49-F238E27FC236}">
                <a16:creationId xmlns:a16="http://schemas.microsoft.com/office/drawing/2014/main" id="{918436C4-9EBF-32FD-A394-41E57B3F5A85}"/>
              </a:ext>
            </a:extLst>
          </p:cNvPr>
          <p:cNvGraphicFramePr/>
          <p:nvPr>
            <p:extLst>
              <p:ext uri="{D42A27DB-BD31-4B8C-83A1-F6EECF244321}">
                <p14:modId xmlns:p14="http://schemas.microsoft.com/office/powerpoint/2010/main" val="3884676278"/>
              </p:ext>
            </p:extLst>
          </p:nvPr>
        </p:nvGraphicFramePr>
        <p:xfrm>
          <a:off x="2281584" y="2858785"/>
          <a:ext cx="5048736" cy="28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4B2E0FD-6A55-BE5D-16C3-FB2C02E848EB}"/>
              </a:ext>
            </a:extLst>
          </p:cNvPr>
          <p:cNvSpPr txBox="1"/>
          <p:nvPr/>
        </p:nvSpPr>
        <p:spPr>
          <a:xfrm>
            <a:off x="2685710" y="2196551"/>
            <a:ext cx="4534580" cy="369332"/>
          </a:xfrm>
          <a:prstGeom prst="rect">
            <a:avLst/>
          </a:prstGeom>
          <a:noFill/>
        </p:spPr>
        <p:txBody>
          <a:bodyPr wrap="square">
            <a:spAutoFit/>
          </a:bodyPr>
          <a:lstStyle/>
          <a:p>
            <a:r>
              <a:rPr lang="en-US" b="0" i="0" dirty="0">
                <a:solidFill>
                  <a:srgbClr val="F75E4F"/>
                </a:solidFill>
                <a:effectLst/>
                <a:latin typeface="Gilroy ExtraBold" panose="00000900000000000000" charset="0"/>
              </a:rPr>
              <a:t>It involves the use these technologies</a:t>
            </a:r>
            <a:endParaRPr lang="en-US" b="1" i="0" dirty="0">
              <a:solidFill>
                <a:srgbClr val="F75E4F"/>
              </a:solidFill>
              <a:effectLst/>
              <a:latin typeface="Gilroy ExtraBold" panose="00000900000000000000" charset="0"/>
            </a:endParaRPr>
          </a:p>
        </p:txBody>
      </p:sp>
    </p:spTree>
    <p:extLst>
      <p:ext uri="{BB962C8B-B14F-4D97-AF65-F5344CB8AC3E}">
        <p14:creationId xmlns:p14="http://schemas.microsoft.com/office/powerpoint/2010/main" val="384120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BFE3-67BD-4926-D5CE-8B1299E91A24}"/>
              </a:ext>
            </a:extLst>
          </p:cNvPr>
          <p:cNvSpPr>
            <a:spLocks noGrp="1"/>
          </p:cNvSpPr>
          <p:nvPr>
            <p:ph type="title"/>
          </p:nvPr>
        </p:nvSpPr>
        <p:spPr/>
        <p:txBody>
          <a:bodyPr/>
          <a:lstStyle/>
          <a:p>
            <a:r>
              <a:rPr lang="en-US" dirty="0" err="1">
                <a:latin typeface="Gilroy ExtraBold" panose="00000900000000000000" charset="0"/>
              </a:rPr>
              <a:t>BackEnd</a:t>
            </a:r>
            <a:r>
              <a:rPr lang="en-US" dirty="0">
                <a:latin typeface="Gilroy ExtraBold" panose="00000900000000000000" charset="0"/>
              </a:rPr>
              <a:t> programming</a:t>
            </a:r>
            <a:endParaRPr lang="ru-RU" dirty="0"/>
          </a:p>
        </p:txBody>
      </p:sp>
      <p:sp>
        <p:nvSpPr>
          <p:cNvPr id="4" name="Footer Placeholder 3">
            <a:extLst>
              <a:ext uri="{FF2B5EF4-FFF2-40B4-BE49-F238E27FC236}">
                <a16:creationId xmlns:a16="http://schemas.microsoft.com/office/drawing/2014/main" id="{7CE5CD12-0FFC-EBF8-31B0-B97429BBEFF2}"/>
              </a:ext>
            </a:extLst>
          </p:cNvPr>
          <p:cNvSpPr>
            <a:spLocks noGrp="1"/>
          </p:cNvSpPr>
          <p:nvPr>
            <p:ph type="ftr" sz="quarter" idx="11"/>
          </p:nvPr>
        </p:nvSpPr>
        <p:spPr/>
        <p:txBody>
          <a:bodyPr/>
          <a:lstStyle/>
          <a:p>
            <a:r>
              <a:rPr lang="en-US"/>
              <a:t>VOLO Learning Culture</a:t>
            </a:r>
            <a:endParaRPr lang="en-US" dirty="0"/>
          </a:p>
        </p:txBody>
      </p:sp>
      <p:sp>
        <p:nvSpPr>
          <p:cNvPr id="5" name="Slide Number Placeholder 4">
            <a:extLst>
              <a:ext uri="{FF2B5EF4-FFF2-40B4-BE49-F238E27FC236}">
                <a16:creationId xmlns:a16="http://schemas.microsoft.com/office/drawing/2014/main" id="{5561B15F-F567-175C-FEAD-2C4362A90736}"/>
              </a:ext>
            </a:extLst>
          </p:cNvPr>
          <p:cNvSpPr>
            <a:spLocks noGrp="1"/>
          </p:cNvSpPr>
          <p:nvPr>
            <p:ph type="sldNum" sz="quarter" idx="12"/>
          </p:nvPr>
        </p:nvSpPr>
        <p:spPr/>
        <p:txBody>
          <a:bodyPr/>
          <a:lstStyle/>
          <a:p>
            <a:fld id="{08CF6010-4BEF-CC4F-8009-16DA03D0C4E6}" type="slidenum">
              <a:rPr lang="en-US" smtClean="0"/>
              <a:pPr/>
              <a:t>8</a:t>
            </a:fld>
            <a:endParaRPr lang="en-US" dirty="0"/>
          </a:p>
        </p:txBody>
      </p:sp>
      <p:sp>
        <p:nvSpPr>
          <p:cNvPr id="6" name="Text Placeholder 2">
            <a:extLst>
              <a:ext uri="{FF2B5EF4-FFF2-40B4-BE49-F238E27FC236}">
                <a16:creationId xmlns:a16="http://schemas.microsoft.com/office/drawing/2014/main" id="{54FD917C-B44D-57D0-6684-CF6F988DB7C5}"/>
              </a:ext>
            </a:extLst>
          </p:cNvPr>
          <p:cNvSpPr txBox="1">
            <a:spLocks/>
          </p:cNvSpPr>
          <p:nvPr/>
        </p:nvSpPr>
        <p:spPr>
          <a:xfrm>
            <a:off x="319677" y="1231173"/>
            <a:ext cx="8972550" cy="1191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374151"/>
                </a:solidFill>
                <a:effectLst/>
                <a:latin typeface="Gilroy-Regular" panose="00000500000000000000" pitchFamily="2" charset="0"/>
              </a:rPr>
              <a:t>Backend refers to the server-side of a web application, responsible for handling data storage, processing, and retrieval. The backend is responsible for handling requests from the front-end, and providing the necessary data and information to support the user-facing part of the application.</a:t>
            </a:r>
            <a:endParaRPr lang="ru-RU" sz="1800" dirty="0">
              <a:latin typeface="Gilroy-Regular" panose="00000500000000000000" pitchFamily="2" charset="0"/>
            </a:endParaRPr>
          </a:p>
        </p:txBody>
      </p:sp>
      <p:graphicFrame>
        <p:nvGraphicFramePr>
          <p:cNvPr id="7" name="Diagram 6">
            <a:extLst>
              <a:ext uri="{FF2B5EF4-FFF2-40B4-BE49-F238E27FC236}">
                <a16:creationId xmlns:a16="http://schemas.microsoft.com/office/drawing/2014/main" id="{918436C4-9EBF-32FD-A394-41E57B3F5A85}"/>
              </a:ext>
            </a:extLst>
          </p:cNvPr>
          <p:cNvGraphicFramePr/>
          <p:nvPr>
            <p:extLst>
              <p:ext uri="{D42A27DB-BD31-4B8C-83A1-F6EECF244321}">
                <p14:modId xmlns:p14="http://schemas.microsoft.com/office/powerpoint/2010/main" val="766404233"/>
              </p:ext>
            </p:extLst>
          </p:nvPr>
        </p:nvGraphicFramePr>
        <p:xfrm>
          <a:off x="2281584" y="2858785"/>
          <a:ext cx="5048736" cy="28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4B2E0FD-6A55-BE5D-16C3-FB2C02E848EB}"/>
              </a:ext>
            </a:extLst>
          </p:cNvPr>
          <p:cNvSpPr txBox="1"/>
          <p:nvPr/>
        </p:nvSpPr>
        <p:spPr>
          <a:xfrm>
            <a:off x="2685710" y="2196551"/>
            <a:ext cx="4534580" cy="369332"/>
          </a:xfrm>
          <a:prstGeom prst="rect">
            <a:avLst/>
          </a:prstGeom>
          <a:noFill/>
        </p:spPr>
        <p:txBody>
          <a:bodyPr wrap="square">
            <a:spAutoFit/>
          </a:bodyPr>
          <a:lstStyle/>
          <a:p>
            <a:r>
              <a:rPr lang="en-US" b="0" i="0" dirty="0">
                <a:solidFill>
                  <a:srgbClr val="F75E4F"/>
                </a:solidFill>
                <a:effectLst/>
                <a:latin typeface="Gilroy ExtraBold" panose="00000900000000000000" charset="0"/>
              </a:rPr>
              <a:t>It involves the use these languages</a:t>
            </a:r>
            <a:endParaRPr lang="en-US" b="1" i="0" dirty="0">
              <a:solidFill>
                <a:srgbClr val="F75E4F"/>
              </a:solidFill>
              <a:effectLst/>
              <a:latin typeface="Gilroy ExtraBold" panose="00000900000000000000" charset="0"/>
            </a:endParaRPr>
          </a:p>
        </p:txBody>
      </p:sp>
    </p:spTree>
    <p:extLst>
      <p:ext uri="{BB962C8B-B14F-4D97-AF65-F5344CB8AC3E}">
        <p14:creationId xmlns:p14="http://schemas.microsoft.com/office/powerpoint/2010/main" val="288015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3A76-26AA-DC47-6E5B-B5340F56936A}"/>
              </a:ext>
            </a:extLst>
          </p:cNvPr>
          <p:cNvSpPr>
            <a:spLocks noGrp="1"/>
          </p:cNvSpPr>
          <p:nvPr>
            <p:ph type="title"/>
          </p:nvPr>
        </p:nvSpPr>
        <p:spPr>
          <a:xfrm>
            <a:off x="2036022" y="479833"/>
            <a:ext cx="5030002" cy="418638"/>
          </a:xfrm>
        </p:spPr>
        <p:txBody>
          <a:bodyPr/>
          <a:lstStyle/>
          <a:p>
            <a:r>
              <a:rPr lang="en-US" dirty="0">
                <a:latin typeface="Gilroy ExtraBold" panose="00000900000000000000" charset="-52"/>
              </a:rPr>
              <a:t>Introductions for today</a:t>
            </a:r>
            <a:endParaRPr lang="ru-RU" dirty="0">
              <a:latin typeface="Gilroy ExtraBold" panose="00000900000000000000" charset="-52"/>
            </a:endParaRPr>
          </a:p>
        </p:txBody>
      </p:sp>
      <p:sp>
        <p:nvSpPr>
          <p:cNvPr id="9" name="Footer Placeholder 8">
            <a:extLst>
              <a:ext uri="{FF2B5EF4-FFF2-40B4-BE49-F238E27FC236}">
                <a16:creationId xmlns:a16="http://schemas.microsoft.com/office/drawing/2014/main" id="{C82BF71C-B094-DE17-4CB8-41E21C348ABB}"/>
              </a:ext>
            </a:extLst>
          </p:cNvPr>
          <p:cNvSpPr>
            <a:spLocks noGrp="1"/>
          </p:cNvSpPr>
          <p:nvPr>
            <p:ph type="ftr" sz="quarter" idx="11"/>
          </p:nvPr>
        </p:nvSpPr>
        <p:spPr/>
        <p:txBody>
          <a:bodyPr/>
          <a:lstStyle/>
          <a:p>
            <a:r>
              <a:rPr lang="en-US"/>
              <a:t>VOLO Learning Culture</a:t>
            </a:r>
            <a:endParaRPr lang="en-US" dirty="0"/>
          </a:p>
        </p:txBody>
      </p:sp>
      <p:sp>
        <p:nvSpPr>
          <p:cNvPr id="10" name="Slide Number Placeholder 9">
            <a:extLst>
              <a:ext uri="{FF2B5EF4-FFF2-40B4-BE49-F238E27FC236}">
                <a16:creationId xmlns:a16="http://schemas.microsoft.com/office/drawing/2014/main" id="{5D86544C-00A0-3FD8-53EF-428FDEA7E848}"/>
              </a:ext>
            </a:extLst>
          </p:cNvPr>
          <p:cNvSpPr>
            <a:spLocks noGrp="1"/>
          </p:cNvSpPr>
          <p:nvPr>
            <p:ph type="sldNum" sz="quarter" idx="12"/>
          </p:nvPr>
        </p:nvSpPr>
        <p:spPr/>
        <p:txBody>
          <a:bodyPr/>
          <a:lstStyle/>
          <a:p>
            <a:fld id="{08CF6010-4BEF-CC4F-8009-16DA03D0C4E6}" type="slidenum">
              <a:rPr lang="en-US" smtClean="0"/>
              <a:pPr/>
              <a:t>9</a:t>
            </a:fld>
            <a:endParaRPr lang="en-US" dirty="0"/>
          </a:p>
        </p:txBody>
      </p:sp>
      <p:pic>
        <p:nvPicPr>
          <p:cNvPr id="12" name="Picture 11">
            <a:extLst>
              <a:ext uri="{FF2B5EF4-FFF2-40B4-BE49-F238E27FC236}">
                <a16:creationId xmlns:a16="http://schemas.microsoft.com/office/drawing/2014/main" id="{39EA9306-E89B-4F91-3E50-41CDB99CB2A9}"/>
              </a:ext>
            </a:extLst>
          </p:cNvPr>
          <p:cNvPicPr>
            <a:picLocks noChangeAspect="1"/>
          </p:cNvPicPr>
          <p:nvPr/>
        </p:nvPicPr>
        <p:blipFill>
          <a:blip r:embed="rId2"/>
          <a:stretch>
            <a:fillRect/>
          </a:stretch>
        </p:blipFill>
        <p:spPr>
          <a:xfrm>
            <a:off x="1233653" y="1656673"/>
            <a:ext cx="971817" cy="1371072"/>
          </a:xfrm>
          <a:prstGeom prst="rect">
            <a:avLst/>
          </a:prstGeom>
        </p:spPr>
      </p:pic>
      <p:pic>
        <p:nvPicPr>
          <p:cNvPr id="14" name="Picture 13">
            <a:extLst>
              <a:ext uri="{FF2B5EF4-FFF2-40B4-BE49-F238E27FC236}">
                <a16:creationId xmlns:a16="http://schemas.microsoft.com/office/drawing/2014/main" id="{44501C70-E268-4423-CB8B-82217C50B3BD}"/>
              </a:ext>
            </a:extLst>
          </p:cNvPr>
          <p:cNvPicPr>
            <a:picLocks noChangeAspect="1"/>
          </p:cNvPicPr>
          <p:nvPr/>
        </p:nvPicPr>
        <p:blipFill>
          <a:blip r:embed="rId3"/>
          <a:stretch>
            <a:fillRect/>
          </a:stretch>
        </p:blipFill>
        <p:spPr>
          <a:xfrm>
            <a:off x="4281335" y="1656673"/>
            <a:ext cx="1371072" cy="1371072"/>
          </a:xfrm>
          <a:prstGeom prst="rect">
            <a:avLst/>
          </a:prstGeom>
        </p:spPr>
      </p:pic>
      <p:pic>
        <p:nvPicPr>
          <p:cNvPr id="16" name="Picture 15">
            <a:extLst>
              <a:ext uri="{FF2B5EF4-FFF2-40B4-BE49-F238E27FC236}">
                <a16:creationId xmlns:a16="http://schemas.microsoft.com/office/drawing/2014/main" id="{A3BF77D5-931E-5C79-F195-6C0503FE2677}"/>
              </a:ext>
            </a:extLst>
          </p:cNvPr>
          <p:cNvPicPr>
            <a:picLocks noChangeAspect="1"/>
          </p:cNvPicPr>
          <p:nvPr/>
        </p:nvPicPr>
        <p:blipFill>
          <a:blip r:embed="rId4"/>
          <a:stretch>
            <a:fillRect/>
          </a:stretch>
        </p:blipFill>
        <p:spPr>
          <a:xfrm>
            <a:off x="7164855" y="1552170"/>
            <a:ext cx="2360920" cy="1475575"/>
          </a:xfrm>
          <a:prstGeom prst="rect">
            <a:avLst/>
          </a:prstGeom>
        </p:spPr>
      </p:pic>
      <p:pic>
        <p:nvPicPr>
          <p:cNvPr id="18" name="Picture 17">
            <a:extLst>
              <a:ext uri="{FF2B5EF4-FFF2-40B4-BE49-F238E27FC236}">
                <a16:creationId xmlns:a16="http://schemas.microsoft.com/office/drawing/2014/main" id="{04621E66-532D-2FB1-2ADC-C37CF7168EE4}"/>
              </a:ext>
            </a:extLst>
          </p:cNvPr>
          <p:cNvPicPr>
            <a:picLocks noChangeAspect="1"/>
          </p:cNvPicPr>
          <p:nvPr/>
        </p:nvPicPr>
        <p:blipFill>
          <a:blip r:embed="rId5"/>
          <a:stretch>
            <a:fillRect/>
          </a:stretch>
        </p:blipFill>
        <p:spPr>
          <a:xfrm>
            <a:off x="3327996" y="3658230"/>
            <a:ext cx="3408884" cy="1917497"/>
          </a:xfrm>
          <a:prstGeom prst="rect">
            <a:avLst/>
          </a:prstGeom>
        </p:spPr>
      </p:pic>
    </p:spTree>
    <p:extLst>
      <p:ext uri="{BB962C8B-B14F-4D97-AF65-F5344CB8AC3E}">
        <p14:creationId xmlns:p14="http://schemas.microsoft.com/office/powerpoint/2010/main" val="2842358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2E31DF97A864A98DE5063CA9CCF5D" ma:contentTypeVersion="9" ma:contentTypeDescription="Create a new document." ma:contentTypeScope="" ma:versionID="8f5f1fbfca915a62141097076695e124">
  <xsd:schema xmlns:xsd="http://www.w3.org/2001/XMLSchema" xmlns:xs="http://www.w3.org/2001/XMLSchema" xmlns:p="http://schemas.microsoft.com/office/2006/metadata/properties" xmlns:ns2="2b933b36-4f62-49ec-bdba-b62a83bac470" targetNamespace="http://schemas.microsoft.com/office/2006/metadata/properties" ma:root="true" ma:fieldsID="eb4e5e5ac2998999e43f99c51013849e" ns2:_="">
    <xsd:import namespace="2b933b36-4f62-49ec-bdba-b62a83bac470"/>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33b36-4f62-49ec-bdba-b62a83bac47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89e2940-6856-4abe-8b2e-235efa74b8fd"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92F5FF-0AE3-4C0C-9136-A371288F4F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933b36-4f62-49ec-bdba-b62a83bac4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1E7DC6-DBF8-4AEB-AB65-D81F8BF879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7734</TotalTime>
  <Words>497</Words>
  <Application>Microsoft Office PowerPoint</Application>
  <PresentationFormat>A4 Paper (210x297 mm)</PresentationFormat>
  <Paragraphs>73</Paragraphs>
  <Slides>14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Gilroy-Regular</vt:lpstr>
      <vt:lpstr>Muli</vt:lpstr>
      <vt:lpstr>Gilroy ExtraBold</vt:lpstr>
      <vt:lpstr>Gilroy-Bold</vt:lpstr>
      <vt:lpstr>Calibri</vt:lpstr>
      <vt:lpstr>Muli Light</vt:lpstr>
      <vt:lpstr>Gilroy-ExtraBold</vt:lpstr>
      <vt:lpstr>Gilroy-Medium</vt:lpstr>
      <vt:lpstr>Arial</vt:lpstr>
      <vt:lpstr>Gilroy Light</vt:lpstr>
      <vt:lpstr>Office Theme</vt:lpstr>
      <vt:lpstr>Introduction</vt:lpstr>
      <vt:lpstr>What is programing ?</vt:lpstr>
      <vt:lpstr>Types of programming</vt:lpstr>
      <vt:lpstr>Web software development</vt:lpstr>
      <vt:lpstr>Web software development</vt:lpstr>
      <vt:lpstr>Web programming</vt:lpstr>
      <vt:lpstr>Front-End programming</vt:lpstr>
      <vt:lpstr>BackEnd programming</vt:lpstr>
      <vt:lpstr>Introductions for today</vt:lpstr>
      <vt:lpstr>Intro to HTML</vt:lpstr>
      <vt:lpstr>Intro to CSS</vt:lpstr>
      <vt:lpstr>Intro to JavaScript</vt:lpstr>
      <vt:lpstr>Intro to GitHub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Karen Asatryan</cp:lastModifiedBy>
  <cp:revision>304</cp:revision>
  <dcterms:created xsi:type="dcterms:W3CDTF">2019-12-23T07:15:21Z</dcterms:created>
  <dcterms:modified xsi:type="dcterms:W3CDTF">2023-01-29T20:53:08Z</dcterms:modified>
</cp:coreProperties>
</file>